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9"/>
  </p:notesMasterIdLst>
  <p:sldIdLst>
    <p:sldId id="256" r:id="rId2"/>
    <p:sldId id="274" r:id="rId3"/>
    <p:sldId id="281" r:id="rId4"/>
    <p:sldId id="282" r:id="rId5"/>
    <p:sldId id="277" r:id="rId6"/>
    <p:sldId id="283" r:id="rId7"/>
    <p:sldId id="284" r:id="rId8"/>
    <p:sldId id="286" r:id="rId9"/>
    <p:sldId id="287" r:id="rId10"/>
    <p:sldId id="289" r:id="rId11"/>
    <p:sldId id="290" r:id="rId12"/>
    <p:sldId id="291" r:id="rId13"/>
    <p:sldId id="288" r:id="rId14"/>
    <p:sldId id="292" r:id="rId15"/>
    <p:sldId id="293" r:id="rId16"/>
    <p:sldId id="279" r:id="rId17"/>
    <p:sldId id="262" r:id="rId18"/>
  </p:sldIdLst>
  <p:sldSz cx="12188825" cy="6858000"/>
  <p:notesSz cx="6858000" cy="9144000"/>
  <p:embeddedFontLst>
    <p:embeddedFont>
      <p:font typeface="Arial Nova" panose="020B0504020202020204" pitchFamily="3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008E49-E25E-4E8E-B7FB-A3D7E14760A5}" v="32" dt="2023-07-24T06:27:08.0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3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ime Ip" userId="bf33fa158120db20" providerId="LiveId" clId="{12008E49-E25E-4E8E-B7FB-A3D7E14760A5}"/>
    <pc:docChg chg="undo redo custSel addSld delSld modSld sldOrd">
      <pc:chgData name="Jaime Ip" userId="bf33fa158120db20" providerId="LiveId" clId="{12008E49-E25E-4E8E-B7FB-A3D7E14760A5}" dt="2023-07-24T06:59:01.151" v="6128" actId="47"/>
      <pc:docMkLst>
        <pc:docMk/>
      </pc:docMkLst>
      <pc:sldChg chg="modSp mod">
        <pc:chgData name="Jaime Ip" userId="bf33fa158120db20" providerId="LiveId" clId="{12008E49-E25E-4E8E-B7FB-A3D7E14760A5}" dt="2023-07-23T15:27:12.558" v="1306" actId="20577"/>
        <pc:sldMkLst>
          <pc:docMk/>
          <pc:sldMk cId="0" sldId="256"/>
        </pc:sldMkLst>
        <pc:spChg chg="mod">
          <ac:chgData name="Jaime Ip" userId="bf33fa158120db20" providerId="LiveId" clId="{12008E49-E25E-4E8E-B7FB-A3D7E14760A5}" dt="2023-07-23T15:27:12.558" v="1306" actId="20577"/>
          <ac:spMkLst>
            <pc:docMk/>
            <pc:sldMk cId="0" sldId="256"/>
            <ac:spMk id="84" creationId="{00000000-0000-0000-0000-000000000000}"/>
          </ac:spMkLst>
        </pc:spChg>
        <pc:spChg chg="mod">
          <ac:chgData name="Jaime Ip" userId="bf33fa158120db20" providerId="LiveId" clId="{12008E49-E25E-4E8E-B7FB-A3D7E14760A5}" dt="2023-07-21T04:26:38.515" v="165" actId="1076"/>
          <ac:spMkLst>
            <pc:docMk/>
            <pc:sldMk cId="0" sldId="256"/>
            <ac:spMk id="85" creationId="{00000000-0000-0000-0000-000000000000}"/>
          </ac:spMkLst>
        </pc:spChg>
      </pc:sldChg>
      <pc:sldChg chg="del ord modNotes">
        <pc:chgData name="Jaime Ip" userId="bf33fa158120db20" providerId="LiveId" clId="{12008E49-E25E-4E8E-B7FB-A3D7E14760A5}" dt="2023-07-24T06:59:01.151" v="6128" actId="47"/>
        <pc:sldMkLst>
          <pc:docMk/>
          <pc:sldMk cId="0" sldId="257"/>
        </pc:sldMkLst>
      </pc:sldChg>
      <pc:sldChg chg="del">
        <pc:chgData name="Jaime Ip" userId="bf33fa158120db20" providerId="LiveId" clId="{12008E49-E25E-4E8E-B7FB-A3D7E14760A5}" dt="2023-07-24T06:59:01.151" v="6128" actId="47"/>
        <pc:sldMkLst>
          <pc:docMk/>
          <pc:sldMk cId="0" sldId="258"/>
        </pc:sldMkLst>
      </pc:sldChg>
      <pc:sldChg chg="modSp del mod">
        <pc:chgData name="Jaime Ip" userId="bf33fa158120db20" providerId="LiveId" clId="{12008E49-E25E-4E8E-B7FB-A3D7E14760A5}" dt="2023-07-24T06:59:01.151" v="6128" actId="47"/>
        <pc:sldMkLst>
          <pc:docMk/>
          <pc:sldMk cId="0" sldId="259"/>
        </pc:sldMkLst>
        <pc:spChg chg="mod">
          <ac:chgData name="Jaime Ip" userId="bf33fa158120db20" providerId="LiveId" clId="{12008E49-E25E-4E8E-B7FB-A3D7E14760A5}" dt="2023-07-21T04:29:36.616" v="185" actId="14100"/>
          <ac:spMkLst>
            <pc:docMk/>
            <pc:sldMk cId="0" sldId="259"/>
            <ac:spMk id="105" creationId="{00000000-0000-0000-0000-000000000000}"/>
          </ac:spMkLst>
        </pc:spChg>
      </pc:sldChg>
      <pc:sldChg chg="del">
        <pc:chgData name="Jaime Ip" userId="bf33fa158120db20" providerId="LiveId" clId="{12008E49-E25E-4E8E-B7FB-A3D7E14760A5}" dt="2023-07-24T06:59:01.151" v="6128" actId="47"/>
        <pc:sldMkLst>
          <pc:docMk/>
          <pc:sldMk cId="0" sldId="260"/>
        </pc:sldMkLst>
      </pc:sldChg>
      <pc:sldChg chg="del">
        <pc:chgData name="Jaime Ip" userId="bf33fa158120db20" providerId="LiveId" clId="{12008E49-E25E-4E8E-B7FB-A3D7E14760A5}" dt="2023-07-24T06:59:01.151" v="6128" actId="47"/>
        <pc:sldMkLst>
          <pc:docMk/>
          <pc:sldMk cId="0" sldId="261"/>
        </pc:sldMkLst>
      </pc:sldChg>
      <pc:sldChg chg="delSp modSp mod ord">
        <pc:chgData name="Jaime Ip" userId="bf33fa158120db20" providerId="LiveId" clId="{12008E49-E25E-4E8E-B7FB-A3D7E14760A5}" dt="2023-07-21T05:28:37.828" v="998"/>
        <pc:sldMkLst>
          <pc:docMk/>
          <pc:sldMk cId="0" sldId="262"/>
        </pc:sldMkLst>
        <pc:spChg chg="mod">
          <ac:chgData name="Jaime Ip" userId="bf33fa158120db20" providerId="LiveId" clId="{12008E49-E25E-4E8E-B7FB-A3D7E14760A5}" dt="2023-07-21T05:28:32.275" v="996" actId="1076"/>
          <ac:spMkLst>
            <pc:docMk/>
            <pc:sldMk cId="0" sldId="262"/>
            <ac:spMk id="126" creationId="{00000000-0000-0000-0000-000000000000}"/>
          </ac:spMkLst>
        </pc:spChg>
        <pc:spChg chg="del">
          <ac:chgData name="Jaime Ip" userId="bf33fa158120db20" providerId="LiveId" clId="{12008E49-E25E-4E8E-B7FB-A3D7E14760A5}" dt="2023-07-21T05:28:24.109" v="993" actId="478"/>
          <ac:spMkLst>
            <pc:docMk/>
            <pc:sldMk cId="0" sldId="262"/>
            <ac:spMk id="127" creationId="{00000000-0000-0000-0000-000000000000}"/>
          </ac:spMkLst>
        </pc:spChg>
      </pc:sldChg>
      <pc:sldChg chg="modSp del mod setBg modNotes">
        <pc:chgData name="Jaime Ip" userId="bf33fa158120db20" providerId="LiveId" clId="{12008E49-E25E-4E8E-B7FB-A3D7E14760A5}" dt="2023-07-24T06:59:01.151" v="6128" actId="47"/>
        <pc:sldMkLst>
          <pc:docMk/>
          <pc:sldMk cId="0" sldId="263"/>
        </pc:sldMkLst>
        <pc:spChg chg="mod">
          <ac:chgData name="Jaime Ip" userId="bf33fa158120db20" providerId="LiveId" clId="{12008E49-E25E-4E8E-B7FB-A3D7E14760A5}" dt="2023-07-21T04:29:48.657" v="191" actId="20577"/>
          <ac:spMkLst>
            <pc:docMk/>
            <pc:sldMk cId="0" sldId="263"/>
            <ac:spMk id="133" creationId="{00000000-0000-0000-0000-000000000000}"/>
          </ac:spMkLst>
        </pc:spChg>
        <pc:spChg chg="mod">
          <ac:chgData name="Jaime Ip" userId="bf33fa158120db20" providerId="LiveId" clId="{12008E49-E25E-4E8E-B7FB-A3D7E14760A5}" dt="2023-07-21T04:29:45.662" v="186" actId="14100"/>
          <ac:spMkLst>
            <pc:docMk/>
            <pc:sldMk cId="0" sldId="263"/>
            <ac:spMk id="134" creationId="{00000000-0000-0000-0000-000000000000}"/>
          </ac:spMkLst>
        </pc:spChg>
      </pc:sldChg>
      <pc:sldChg chg="addSp delSp modSp del mod ord modNotes">
        <pc:chgData name="Jaime Ip" userId="bf33fa158120db20" providerId="LiveId" clId="{12008E49-E25E-4E8E-B7FB-A3D7E14760A5}" dt="2023-07-21T05:26:23.528" v="971" actId="47"/>
        <pc:sldMkLst>
          <pc:docMk/>
          <pc:sldMk cId="0" sldId="264"/>
        </pc:sldMkLst>
        <pc:spChg chg="add del mod">
          <ac:chgData name="Jaime Ip" userId="bf33fa158120db20" providerId="LiveId" clId="{12008E49-E25E-4E8E-B7FB-A3D7E14760A5}" dt="2023-07-21T05:26:21.168" v="970" actId="478"/>
          <ac:spMkLst>
            <pc:docMk/>
            <pc:sldMk cId="0" sldId="264"/>
            <ac:spMk id="2" creationId="{FEE2B0C0-3B7C-4440-8DEB-38DDC6D462E0}"/>
          </ac:spMkLst>
        </pc:spChg>
      </pc:sldChg>
      <pc:sldChg chg="del modNotes">
        <pc:chgData name="Jaime Ip" userId="bf33fa158120db20" providerId="LiveId" clId="{12008E49-E25E-4E8E-B7FB-A3D7E14760A5}" dt="2023-07-24T06:59:01.151" v="6128" actId="47"/>
        <pc:sldMkLst>
          <pc:docMk/>
          <pc:sldMk cId="0" sldId="265"/>
        </pc:sldMkLst>
      </pc:sldChg>
      <pc:sldChg chg="del modNotes">
        <pc:chgData name="Jaime Ip" userId="bf33fa158120db20" providerId="LiveId" clId="{12008E49-E25E-4E8E-B7FB-A3D7E14760A5}" dt="2023-07-24T06:59:01.151" v="6128" actId="47"/>
        <pc:sldMkLst>
          <pc:docMk/>
          <pc:sldMk cId="0" sldId="266"/>
        </pc:sldMkLst>
      </pc:sldChg>
      <pc:sldChg chg="del modNotes">
        <pc:chgData name="Jaime Ip" userId="bf33fa158120db20" providerId="LiveId" clId="{12008E49-E25E-4E8E-B7FB-A3D7E14760A5}" dt="2023-07-24T06:59:01.151" v="6128" actId="47"/>
        <pc:sldMkLst>
          <pc:docMk/>
          <pc:sldMk cId="0" sldId="267"/>
        </pc:sldMkLst>
      </pc:sldChg>
      <pc:sldChg chg="del modNotes">
        <pc:chgData name="Jaime Ip" userId="bf33fa158120db20" providerId="LiveId" clId="{12008E49-E25E-4E8E-B7FB-A3D7E14760A5}" dt="2023-07-24T06:59:01.151" v="6128" actId="47"/>
        <pc:sldMkLst>
          <pc:docMk/>
          <pc:sldMk cId="0" sldId="268"/>
        </pc:sldMkLst>
      </pc:sldChg>
      <pc:sldChg chg="del modNotes">
        <pc:chgData name="Jaime Ip" userId="bf33fa158120db20" providerId="LiveId" clId="{12008E49-E25E-4E8E-B7FB-A3D7E14760A5}" dt="2023-07-24T06:59:01.151" v="6128" actId="47"/>
        <pc:sldMkLst>
          <pc:docMk/>
          <pc:sldMk cId="0" sldId="269"/>
        </pc:sldMkLst>
      </pc:sldChg>
      <pc:sldChg chg="modSp del mod ord modNotes">
        <pc:chgData name="Jaime Ip" userId="bf33fa158120db20" providerId="LiveId" clId="{12008E49-E25E-4E8E-B7FB-A3D7E14760A5}" dt="2023-07-21T05:29:22.937" v="1013" actId="47"/>
        <pc:sldMkLst>
          <pc:docMk/>
          <pc:sldMk cId="0" sldId="270"/>
        </pc:sldMkLst>
        <pc:spChg chg="mod">
          <ac:chgData name="Jaime Ip" userId="bf33fa158120db20" providerId="LiveId" clId="{12008E49-E25E-4E8E-B7FB-A3D7E14760A5}" dt="2023-07-21T04:50:50.044" v="844" actId="1076"/>
          <ac:spMkLst>
            <pc:docMk/>
            <pc:sldMk cId="0" sldId="270"/>
            <ac:spMk id="181" creationId="{00000000-0000-0000-0000-000000000000}"/>
          </ac:spMkLst>
        </pc:spChg>
      </pc:sldChg>
      <pc:sldChg chg="del">
        <pc:chgData name="Jaime Ip" userId="bf33fa158120db20" providerId="LiveId" clId="{12008E49-E25E-4E8E-B7FB-A3D7E14760A5}" dt="2023-07-24T06:59:01.151" v="6128" actId="47"/>
        <pc:sldMkLst>
          <pc:docMk/>
          <pc:sldMk cId="0" sldId="271"/>
        </pc:sldMkLst>
      </pc:sldChg>
      <pc:sldChg chg="del">
        <pc:chgData name="Jaime Ip" userId="bf33fa158120db20" providerId="LiveId" clId="{12008E49-E25E-4E8E-B7FB-A3D7E14760A5}" dt="2023-07-24T06:59:01.151" v="6128" actId="47"/>
        <pc:sldMkLst>
          <pc:docMk/>
          <pc:sldMk cId="0" sldId="272"/>
        </pc:sldMkLst>
      </pc:sldChg>
      <pc:sldChg chg="del">
        <pc:chgData name="Jaime Ip" userId="bf33fa158120db20" providerId="LiveId" clId="{12008E49-E25E-4E8E-B7FB-A3D7E14760A5}" dt="2023-07-24T06:59:01.151" v="6128" actId="47"/>
        <pc:sldMkLst>
          <pc:docMk/>
          <pc:sldMk cId="0" sldId="273"/>
        </pc:sldMkLst>
      </pc:sldChg>
      <pc:sldChg chg="addSp delSp modSp add mod ord">
        <pc:chgData name="Jaime Ip" userId="bf33fa158120db20" providerId="LiveId" clId="{12008E49-E25E-4E8E-B7FB-A3D7E14760A5}" dt="2023-07-21T05:27:31.420" v="981" actId="1076"/>
        <pc:sldMkLst>
          <pc:docMk/>
          <pc:sldMk cId="17173980" sldId="274"/>
        </pc:sldMkLst>
        <pc:spChg chg="mod">
          <ac:chgData name="Jaime Ip" userId="bf33fa158120db20" providerId="LiveId" clId="{12008E49-E25E-4E8E-B7FB-A3D7E14760A5}" dt="2023-07-21T04:31:21.751" v="210" actId="14100"/>
          <ac:spMkLst>
            <pc:docMk/>
            <pc:sldMk cId="17173980" sldId="274"/>
            <ac:spMk id="133" creationId="{00000000-0000-0000-0000-000000000000}"/>
          </ac:spMkLst>
        </pc:spChg>
        <pc:spChg chg="mod">
          <ac:chgData name="Jaime Ip" userId="bf33fa158120db20" providerId="LiveId" clId="{12008E49-E25E-4E8E-B7FB-A3D7E14760A5}" dt="2023-07-21T04:45:47.547" v="831" actId="20577"/>
          <ac:spMkLst>
            <pc:docMk/>
            <pc:sldMk cId="17173980" sldId="274"/>
            <ac:spMk id="134" creationId="{00000000-0000-0000-0000-000000000000}"/>
          </ac:spMkLst>
        </pc:spChg>
        <pc:picChg chg="add del mod">
          <ac:chgData name="Jaime Ip" userId="bf33fa158120db20" providerId="LiveId" clId="{12008E49-E25E-4E8E-B7FB-A3D7E14760A5}" dt="2023-07-21T05:27:06.177" v="979" actId="478"/>
          <ac:picMkLst>
            <pc:docMk/>
            <pc:sldMk cId="17173980" sldId="274"/>
            <ac:picMk id="3" creationId="{024B4009-0288-B9DD-5A00-8AFD48368282}"/>
          </ac:picMkLst>
        </pc:picChg>
        <pc:picChg chg="add mod">
          <ac:chgData name="Jaime Ip" userId="bf33fa158120db20" providerId="LiveId" clId="{12008E49-E25E-4E8E-B7FB-A3D7E14760A5}" dt="2023-07-21T05:27:31.420" v="981" actId="1076"/>
          <ac:picMkLst>
            <pc:docMk/>
            <pc:sldMk cId="17173980" sldId="274"/>
            <ac:picMk id="5" creationId="{73766F4C-A1F9-613B-ED86-DE319705168E}"/>
          </ac:picMkLst>
        </pc:picChg>
      </pc:sldChg>
      <pc:sldChg chg="modSp new del mod">
        <pc:chgData name="Jaime Ip" userId="bf33fa158120db20" providerId="LiveId" clId="{12008E49-E25E-4E8E-B7FB-A3D7E14760A5}" dt="2023-07-21T05:14:59.612" v="884" actId="2696"/>
        <pc:sldMkLst>
          <pc:docMk/>
          <pc:sldMk cId="121156417" sldId="275"/>
        </pc:sldMkLst>
        <pc:spChg chg="mod">
          <ac:chgData name="Jaime Ip" userId="bf33fa158120db20" providerId="LiveId" clId="{12008E49-E25E-4E8E-B7FB-A3D7E14760A5}" dt="2023-07-21T05:14:45.279" v="864" actId="1076"/>
          <ac:spMkLst>
            <pc:docMk/>
            <pc:sldMk cId="121156417" sldId="275"/>
            <ac:spMk id="2" creationId="{5C6878F8-DDC0-BC39-E97A-A301C16FE15F}"/>
          </ac:spMkLst>
        </pc:spChg>
      </pc:sldChg>
      <pc:sldChg chg="modSp add del mod">
        <pc:chgData name="Jaime Ip" userId="bf33fa158120db20" providerId="LiveId" clId="{12008E49-E25E-4E8E-B7FB-A3D7E14760A5}" dt="2023-07-21T05:30:22.087" v="1042" actId="47"/>
        <pc:sldMkLst>
          <pc:docMk/>
          <pc:sldMk cId="3744254641" sldId="276"/>
        </pc:sldMkLst>
        <pc:spChg chg="mod">
          <ac:chgData name="Jaime Ip" userId="bf33fa158120db20" providerId="LiveId" clId="{12008E49-E25E-4E8E-B7FB-A3D7E14760A5}" dt="2023-07-21T05:14:55.047" v="883" actId="20577"/>
          <ac:spMkLst>
            <pc:docMk/>
            <pc:sldMk cId="3744254641" sldId="276"/>
            <ac:spMk id="181" creationId="{00000000-0000-0000-0000-000000000000}"/>
          </ac:spMkLst>
        </pc:spChg>
      </pc:sldChg>
      <pc:sldChg chg="addSp delSp modSp add mod">
        <pc:chgData name="Jaime Ip" userId="bf33fa158120db20" providerId="LiveId" clId="{12008E49-E25E-4E8E-B7FB-A3D7E14760A5}" dt="2023-07-24T05:45:38.342" v="6040" actId="1076"/>
        <pc:sldMkLst>
          <pc:docMk/>
          <pc:sldMk cId="3001901217" sldId="277"/>
        </pc:sldMkLst>
        <pc:spChg chg="add mod">
          <ac:chgData name="Jaime Ip" userId="bf33fa158120db20" providerId="LiveId" clId="{12008E49-E25E-4E8E-B7FB-A3D7E14760A5}" dt="2023-07-23T16:40:45.974" v="1600" actId="1076"/>
          <ac:spMkLst>
            <pc:docMk/>
            <pc:sldMk cId="3001901217" sldId="277"/>
            <ac:spMk id="12" creationId="{B4D74F16-F9D7-6317-C2D7-FA091BF68683}"/>
          </ac:spMkLst>
        </pc:spChg>
        <pc:spChg chg="add mod">
          <ac:chgData name="Jaime Ip" userId="bf33fa158120db20" providerId="LiveId" clId="{12008E49-E25E-4E8E-B7FB-A3D7E14760A5}" dt="2023-07-23T21:39:19.727" v="1688" actId="122"/>
          <ac:spMkLst>
            <pc:docMk/>
            <pc:sldMk cId="3001901217" sldId="277"/>
            <ac:spMk id="13" creationId="{851F4CA1-E582-028B-6137-C8B9DC8A9E6A}"/>
          </ac:spMkLst>
        </pc:spChg>
        <pc:spChg chg="add mod">
          <ac:chgData name="Jaime Ip" userId="bf33fa158120db20" providerId="LiveId" clId="{12008E49-E25E-4E8E-B7FB-A3D7E14760A5}" dt="2023-07-23T21:50:24.781" v="2012" actId="1076"/>
          <ac:spMkLst>
            <pc:docMk/>
            <pc:sldMk cId="3001901217" sldId="277"/>
            <ac:spMk id="14" creationId="{9CDCCE1F-39D3-5551-FFF4-61BB67F73EFB}"/>
          </ac:spMkLst>
        </pc:spChg>
        <pc:spChg chg="add mod">
          <ac:chgData name="Jaime Ip" userId="bf33fa158120db20" providerId="LiveId" clId="{12008E49-E25E-4E8E-B7FB-A3D7E14760A5}" dt="2023-07-23T21:50:54.987" v="2016" actId="403"/>
          <ac:spMkLst>
            <pc:docMk/>
            <pc:sldMk cId="3001901217" sldId="277"/>
            <ac:spMk id="15" creationId="{95C978DD-52F3-1A6E-3616-4915A03EB8B1}"/>
          </ac:spMkLst>
        </pc:spChg>
        <pc:spChg chg="add mod">
          <ac:chgData name="Jaime Ip" userId="bf33fa158120db20" providerId="LiveId" clId="{12008E49-E25E-4E8E-B7FB-A3D7E14760A5}" dt="2023-07-24T05:45:38.342" v="6040" actId="1076"/>
          <ac:spMkLst>
            <pc:docMk/>
            <pc:sldMk cId="3001901217" sldId="277"/>
            <ac:spMk id="16" creationId="{1D9EFC29-9CB2-B528-AA29-7C018ECB61E7}"/>
          </ac:spMkLst>
        </pc:spChg>
        <pc:spChg chg="add del mod">
          <ac:chgData name="Jaime Ip" userId="bf33fa158120db20" providerId="LiveId" clId="{12008E49-E25E-4E8E-B7FB-A3D7E14760A5}" dt="2023-07-24T05:43:52.218" v="6034" actId="478"/>
          <ac:spMkLst>
            <pc:docMk/>
            <pc:sldMk cId="3001901217" sldId="277"/>
            <ac:spMk id="17" creationId="{8296F812-773C-5726-60A7-76BDFDBC9DBE}"/>
          </ac:spMkLst>
        </pc:spChg>
        <pc:spChg chg="add del mod">
          <ac:chgData name="Jaime Ip" userId="bf33fa158120db20" providerId="LiveId" clId="{12008E49-E25E-4E8E-B7FB-A3D7E14760A5}" dt="2023-07-23T16:52:48.991" v="1634" actId="478"/>
          <ac:spMkLst>
            <pc:docMk/>
            <pc:sldMk cId="3001901217" sldId="277"/>
            <ac:spMk id="18" creationId="{192EF663-679D-24CE-174B-CC23AF8D919D}"/>
          </ac:spMkLst>
        </pc:spChg>
        <pc:spChg chg="add mod">
          <ac:chgData name="Jaime Ip" userId="bf33fa158120db20" providerId="LiveId" clId="{12008E49-E25E-4E8E-B7FB-A3D7E14760A5}" dt="2023-07-24T05:43:57.658" v="6036" actId="1076"/>
          <ac:spMkLst>
            <pc:docMk/>
            <pc:sldMk cId="3001901217" sldId="277"/>
            <ac:spMk id="19" creationId="{E0A7BCE1-4084-0E35-7F6B-4727E70D4F2C}"/>
          </ac:spMkLst>
        </pc:spChg>
        <pc:spChg chg="add del mod">
          <ac:chgData name="Jaime Ip" userId="bf33fa158120db20" providerId="LiveId" clId="{12008E49-E25E-4E8E-B7FB-A3D7E14760A5}" dt="2023-07-24T05:43:53.274" v="6035" actId="478"/>
          <ac:spMkLst>
            <pc:docMk/>
            <pc:sldMk cId="3001901217" sldId="277"/>
            <ac:spMk id="20" creationId="{76F059D5-B44F-EBE8-EA34-C071CCCACBD9}"/>
          </ac:spMkLst>
        </pc:spChg>
        <pc:spChg chg="add mod">
          <ac:chgData name="Jaime Ip" userId="bf33fa158120db20" providerId="LiveId" clId="{12008E49-E25E-4E8E-B7FB-A3D7E14760A5}" dt="2023-07-24T03:17:18.031" v="2869" actId="1076"/>
          <ac:spMkLst>
            <pc:docMk/>
            <pc:sldMk cId="3001901217" sldId="277"/>
            <ac:spMk id="21" creationId="{6811AE3F-F0FD-EF2E-9A12-28788357E9D2}"/>
          </ac:spMkLst>
        </pc:spChg>
        <pc:spChg chg="add mod">
          <ac:chgData name="Jaime Ip" userId="bf33fa158120db20" providerId="LiveId" clId="{12008E49-E25E-4E8E-B7FB-A3D7E14760A5}" dt="2023-07-24T03:15:46.166" v="2809" actId="1076"/>
          <ac:spMkLst>
            <pc:docMk/>
            <pc:sldMk cId="3001901217" sldId="277"/>
            <ac:spMk id="22" creationId="{E6171272-602C-BCCF-51D6-7FB2596BC85D}"/>
          </ac:spMkLst>
        </pc:spChg>
        <pc:spChg chg="add mod">
          <ac:chgData name="Jaime Ip" userId="bf33fa158120db20" providerId="LiveId" clId="{12008E49-E25E-4E8E-B7FB-A3D7E14760A5}" dt="2023-07-24T05:43:35.366" v="5984" actId="1076"/>
          <ac:spMkLst>
            <pc:docMk/>
            <pc:sldMk cId="3001901217" sldId="277"/>
            <ac:spMk id="23" creationId="{9F381848-692D-0C29-9976-BB6B65D3943F}"/>
          </ac:spMkLst>
        </pc:spChg>
        <pc:spChg chg="mod">
          <ac:chgData name="Jaime Ip" userId="bf33fa158120db20" providerId="LiveId" clId="{12008E49-E25E-4E8E-B7FB-A3D7E14760A5}" dt="2023-07-24T05:44:13.222" v="6039" actId="1076"/>
          <ac:spMkLst>
            <pc:docMk/>
            <pc:sldMk cId="3001901217" sldId="277"/>
            <ac:spMk id="181" creationId="{00000000-0000-0000-0000-000000000000}"/>
          </ac:spMkLst>
        </pc:spChg>
        <pc:picChg chg="add del mod">
          <ac:chgData name="Jaime Ip" userId="bf33fa158120db20" providerId="LiveId" clId="{12008E49-E25E-4E8E-B7FB-A3D7E14760A5}" dt="2023-07-21T05:17:42.788" v="907" actId="478"/>
          <ac:picMkLst>
            <pc:docMk/>
            <pc:sldMk cId="3001901217" sldId="277"/>
            <ac:picMk id="3" creationId="{706632BE-2002-41D0-C50B-8C3C19B946CA}"/>
          </ac:picMkLst>
        </pc:picChg>
        <pc:picChg chg="add mod">
          <ac:chgData name="Jaime Ip" userId="bf33fa158120db20" providerId="LiveId" clId="{12008E49-E25E-4E8E-B7FB-A3D7E14760A5}" dt="2023-07-23T21:49:13.242" v="1961" actId="1076"/>
          <ac:picMkLst>
            <pc:docMk/>
            <pc:sldMk cId="3001901217" sldId="277"/>
            <ac:picMk id="1026" creationId="{5A5F0A2F-833C-70AD-9EB9-1ECAECCAC946}"/>
          </ac:picMkLst>
        </pc:picChg>
        <pc:cxnChg chg="add del mod">
          <ac:chgData name="Jaime Ip" userId="bf33fa158120db20" providerId="LiveId" clId="{12008E49-E25E-4E8E-B7FB-A3D7E14760A5}" dt="2023-07-21T05:17:50.673" v="909" actId="478"/>
          <ac:cxnSpMkLst>
            <pc:docMk/>
            <pc:sldMk cId="3001901217" sldId="277"/>
            <ac:cxnSpMk id="5" creationId="{0734CE3A-824B-67A3-43F2-E4B98DF58EFD}"/>
          </ac:cxnSpMkLst>
        </pc:cxnChg>
        <pc:cxnChg chg="add mod">
          <ac:chgData name="Jaime Ip" userId="bf33fa158120db20" providerId="LiveId" clId="{12008E49-E25E-4E8E-B7FB-A3D7E14760A5}" dt="2023-07-23T16:40:30.807" v="1597" actId="1076"/>
          <ac:cxnSpMkLst>
            <pc:docMk/>
            <pc:sldMk cId="3001901217" sldId="277"/>
            <ac:cxnSpMk id="10" creationId="{2E36E13F-071C-FD8B-6BE3-E6B4A615FC6A}"/>
          </ac:cxnSpMkLst>
        </pc:cxnChg>
      </pc:sldChg>
      <pc:sldChg chg="addSp delSp modSp add del mod ord">
        <pc:chgData name="Jaime Ip" userId="bf33fa158120db20" providerId="LiveId" clId="{12008E49-E25E-4E8E-B7FB-A3D7E14760A5}" dt="2023-07-21T05:21:24.866" v="943" actId="47"/>
        <pc:sldMkLst>
          <pc:docMk/>
          <pc:sldMk cId="3945603330" sldId="278"/>
        </pc:sldMkLst>
        <pc:spChg chg="add del mod">
          <ac:chgData name="Jaime Ip" userId="bf33fa158120db20" providerId="LiveId" clId="{12008E49-E25E-4E8E-B7FB-A3D7E14760A5}" dt="2023-07-21T05:19:22.547" v="926" actId="478"/>
          <ac:spMkLst>
            <pc:docMk/>
            <pc:sldMk cId="3945603330" sldId="278"/>
            <ac:spMk id="3" creationId="{866E807F-210C-3EF9-A2CC-C8C3BEF2F6FA}"/>
          </ac:spMkLst>
        </pc:spChg>
        <pc:spChg chg="mod">
          <ac:chgData name="Jaime Ip" userId="bf33fa158120db20" providerId="LiveId" clId="{12008E49-E25E-4E8E-B7FB-A3D7E14760A5}" dt="2023-07-21T05:20:05.485" v="938" actId="255"/>
          <ac:spMkLst>
            <pc:docMk/>
            <pc:sldMk cId="3945603330" sldId="278"/>
            <ac:spMk id="133" creationId="{00000000-0000-0000-0000-000000000000}"/>
          </ac:spMkLst>
        </pc:spChg>
        <pc:spChg chg="del">
          <ac:chgData name="Jaime Ip" userId="bf33fa158120db20" providerId="LiveId" clId="{12008E49-E25E-4E8E-B7FB-A3D7E14760A5}" dt="2023-07-21T05:19:19.440" v="925" actId="478"/>
          <ac:spMkLst>
            <pc:docMk/>
            <pc:sldMk cId="3945603330" sldId="278"/>
            <ac:spMk id="134" creationId="{00000000-0000-0000-0000-000000000000}"/>
          </ac:spMkLst>
        </pc:spChg>
      </pc:sldChg>
      <pc:sldChg chg="addSp delSp modSp new mod">
        <pc:chgData name="Jaime Ip" userId="bf33fa158120db20" providerId="LiveId" clId="{12008E49-E25E-4E8E-B7FB-A3D7E14760A5}" dt="2023-07-21T05:22:53.021" v="949" actId="1076"/>
        <pc:sldMkLst>
          <pc:docMk/>
          <pc:sldMk cId="279165809" sldId="279"/>
        </pc:sldMkLst>
        <pc:spChg chg="del">
          <ac:chgData name="Jaime Ip" userId="bf33fa158120db20" providerId="LiveId" clId="{12008E49-E25E-4E8E-B7FB-A3D7E14760A5}" dt="2023-07-21T05:21:17.467" v="940" actId="478"/>
          <ac:spMkLst>
            <pc:docMk/>
            <pc:sldMk cId="279165809" sldId="279"/>
            <ac:spMk id="2" creationId="{992250D7-C79A-540E-BE5A-C2AD30C8A492}"/>
          </ac:spMkLst>
        </pc:spChg>
        <pc:picChg chg="add del mod">
          <ac:chgData name="Jaime Ip" userId="bf33fa158120db20" providerId="LiveId" clId="{12008E49-E25E-4E8E-B7FB-A3D7E14760A5}" dt="2023-07-21T05:22:36.852" v="944" actId="478"/>
          <ac:picMkLst>
            <pc:docMk/>
            <pc:sldMk cId="279165809" sldId="279"/>
            <ac:picMk id="5" creationId="{95B49B08-1930-A4E6-11AD-3DFC7A2033B0}"/>
          </ac:picMkLst>
        </pc:picChg>
        <pc:picChg chg="add mod">
          <ac:chgData name="Jaime Ip" userId="bf33fa158120db20" providerId="LiveId" clId="{12008E49-E25E-4E8E-B7FB-A3D7E14760A5}" dt="2023-07-21T05:22:53.021" v="949" actId="1076"/>
          <ac:picMkLst>
            <pc:docMk/>
            <pc:sldMk cId="279165809" sldId="279"/>
            <ac:picMk id="7" creationId="{CA963F94-882F-62E7-1269-49D502BC8132}"/>
          </ac:picMkLst>
        </pc:picChg>
      </pc:sldChg>
      <pc:sldChg chg="add del ord">
        <pc:chgData name="Jaime Ip" userId="bf33fa158120db20" providerId="LiveId" clId="{12008E49-E25E-4E8E-B7FB-A3D7E14760A5}" dt="2023-07-24T06:59:01.151" v="6128" actId="47"/>
        <pc:sldMkLst>
          <pc:docMk/>
          <pc:sldMk cId="2881560657" sldId="280"/>
        </pc:sldMkLst>
      </pc:sldChg>
      <pc:sldChg chg="modSp add mod">
        <pc:chgData name="Jaime Ip" userId="bf33fa158120db20" providerId="LiveId" clId="{12008E49-E25E-4E8E-B7FB-A3D7E14760A5}" dt="2023-07-23T15:55:12.780" v="1327" actId="20577"/>
        <pc:sldMkLst>
          <pc:docMk/>
          <pc:sldMk cId="3646712134" sldId="281"/>
        </pc:sldMkLst>
        <pc:spChg chg="mod">
          <ac:chgData name="Jaime Ip" userId="bf33fa158120db20" providerId="LiveId" clId="{12008E49-E25E-4E8E-B7FB-A3D7E14760A5}" dt="2023-07-23T15:48:58.188" v="1308" actId="12"/>
          <ac:spMkLst>
            <pc:docMk/>
            <pc:sldMk cId="3646712134" sldId="281"/>
            <ac:spMk id="133" creationId="{00000000-0000-0000-0000-000000000000}"/>
          </ac:spMkLst>
        </pc:spChg>
        <pc:spChg chg="mod">
          <ac:chgData name="Jaime Ip" userId="bf33fa158120db20" providerId="LiveId" clId="{12008E49-E25E-4E8E-B7FB-A3D7E14760A5}" dt="2023-07-23T15:55:12.780" v="1327" actId="20577"/>
          <ac:spMkLst>
            <pc:docMk/>
            <pc:sldMk cId="3646712134" sldId="281"/>
            <ac:spMk id="134" creationId="{00000000-0000-0000-0000-000000000000}"/>
          </ac:spMkLst>
        </pc:spChg>
      </pc:sldChg>
      <pc:sldChg chg="modSp add mod ord">
        <pc:chgData name="Jaime Ip" userId="bf33fa158120db20" providerId="LiveId" clId="{12008E49-E25E-4E8E-B7FB-A3D7E14760A5}" dt="2023-07-23T16:03:43.816" v="1563" actId="20577"/>
        <pc:sldMkLst>
          <pc:docMk/>
          <pc:sldMk cId="3519920787" sldId="282"/>
        </pc:sldMkLst>
        <pc:spChg chg="mod">
          <ac:chgData name="Jaime Ip" userId="bf33fa158120db20" providerId="LiveId" clId="{12008E49-E25E-4E8E-B7FB-A3D7E14760A5}" dt="2023-07-21T05:29:56.413" v="1036" actId="14100"/>
          <ac:spMkLst>
            <pc:docMk/>
            <pc:sldMk cId="3519920787" sldId="282"/>
            <ac:spMk id="133" creationId="{00000000-0000-0000-0000-000000000000}"/>
          </ac:spMkLst>
        </pc:spChg>
        <pc:spChg chg="mod">
          <ac:chgData name="Jaime Ip" userId="bf33fa158120db20" providerId="LiveId" clId="{12008E49-E25E-4E8E-B7FB-A3D7E14760A5}" dt="2023-07-23T16:03:43.816" v="1563" actId="20577"/>
          <ac:spMkLst>
            <pc:docMk/>
            <pc:sldMk cId="3519920787" sldId="282"/>
            <ac:spMk id="134" creationId="{00000000-0000-0000-0000-000000000000}"/>
          </ac:spMkLst>
        </pc:spChg>
      </pc:sldChg>
      <pc:sldChg chg="addSp delSp modSp add mod ord">
        <pc:chgData name="Jaime Ip" userId="bf33fa158120db20" providerId="LiveId" clId="{12008E49-E25E-4E8E-B7FB-A3D7E14760A5}" dt="2023-07-24T06:25:53.380" v="6119" actId="21"/>
        <pc:sldMkLst>
          <pc:docMk/>
          <pc:sldMk cId="2310323999" sldId="283"/>
        </pc:sldMkLst>
        <pc:spChg chg="add del mod">
          <ac:chgData name="Jaime Ip" userId="bf33fa158120db20" providerId="LiveId" clId="{12008E49-E25E-4E8E-B7FB-A3D7E14760A5}" dt="2023-07-23T21:40:28.221" v="1699" actId="478"/>
          <ac:spMkLst>
            <pc:docMk/>
            <pc:sldMk cId="2310323999" sldId="283"/>
            <ac:spMk id="3" creationId="{A2A97D79-EB43-D39E-F53F-202D89454FCB}"/>
          </ac:spMkLst>
        </pc:spChg>
        <pc:spChg chg="add del mod">
          <ac:chgData name="Jaime Ip" userId="bf33fa158120db20" providerId="LiveId" clId="{12008E49-E25E-4E8E-B7FB-A3D7E14760A5}" dt="2023-07-23T21:52:49.574" v="2020" actId="478"/>
          <ac:spMkLst>
            <pc:docMk/>
            <pc:sldMk cId="2310323999" sldId="283"/>
            <ac:spMk id="4" creationId="{3F178956-34C7-48D4-28D1-DAD6554717FA}"/>
          </ac:spMkLst>
        </pc:spChg>
        <pc:spChg chg="mod">
          <ac:chgData name="Jaime Ip" userId="bf33fa158120db20" providerId="LiveId" clId="{12008E49-E25E-4E8E-B7FB-A3D7E14760A5}" dt="2023-07-23T21:37:57.679" v="1665" actId="20577"/>
          <ac:spMkLst>
            <pc:docMk/>
            <pc:sldMk cId="2310323999" sldId="283"/>
            <ac:spMk id="133" creationId="{00000000-0000-0000-0000-000000000000}"/>
          </ac:spMkLst>
        </pc:spChg>
        <pc:spChg chg="add del mod">
          <ac:chgData name="Jaime Ip" userId="bf33fa158120db20" providerId="LiveId" clId="{12008E49-E25E-4E8E-B7FB-A3D7E14760A5}" dt="2023-07-24T05:47:09.404" v="6042"/>
          <ac:spMkLst>
            <pc:docMk/>
            <pc:sldMk cId="2310323999" sldId="283"/>
            <ac:spMk id="134" creationId="{00000000-0000-0000-0000-000000000000}"/>
          </ac:spMkLst>
        </pc:spChg>
        <pc:picChg chg="add del mod">
          <ac:chgData name="Jaime Ip" userId="bf33fa158120db20" providerId="LiveId" clId="{12008E49-E25E-4E8E-B7FB-A3D7E14760A5}" dt="2023-07-24T06:25:53.380" v="6119" actId="21"/>
          <ac:picMkLst>
            <pc:docMk/>
            <pc:sldMk cId="2310323999" sldId="283"/>
            <ac:picMk id="6" creationId="{353917AE-9715-889C-CD3B-459A8B4E031B}"/>
          </ac:picMkLst>
        </pc:picChg>
      </pc:sldChg>
      <pc:sldChg chg="addSp modSp new mod ord">
        <pc:chgData name="Jaime Ip" userId="bf33fa158120db20" providerId="LiveId" clId="{12008E49-E25E-4E8E-B7FB-A3D7E14760A5}" dt="2023-07-24T06:27:08.002" v="6127" actId="1076"/>
        <pc:sldMkLst>
          <pc:docMk/>
          <pc:sldMk cId="3206610768" sldId="284"/>
        </pc:sldMkLst>
        <pc:spChg chg="mod">
          <ac:chgData name="Jaime Ip" userId="bf33fa158120db20" providerId="LiveId" clId="{12008E49-E25E-4E8E-B7FB-A3D7E14760A5}" dt="2023-07-23T22:03:24.694" v="2149" actId="20577"/>
          <ac:spMkLst>
            <pc:docMk/>
            <pc:sldMk cId="3206610768" sldId="284"/>
            <ac:spMk id="2" creationId="{8A9E2338-B5F7-9300-95EF-7D28753BE3EB}"/>
          </ac:spMkLst>
        </pc:spChg>
        <pc:spChg chg="mod">
          <ac:chgData name="Jaime Ip" userId="bf33fa158120db20" providerId="LiveId" clId="{12008E49-E25E-4E8E-B7FB-A3D7E14760A5}" dt="2023-07-23T21:58:47.254" v="2095" actId="20577"/>
          <ac:spMkLst>
            <pc:docMk/>
            <pc:sldMk cId="3206610768" sldId="284"/>
            <ac:spMk id="3" creationId="{FBEAAD19-3636-22EA-34EC-2335DEB62882}"/>
          </ac:spMkLst>
        </pc:spChg>
        <pc:picChg chg="add mod">
          <ac:chgData name="Jaime Ip" userId="bf33fa158120db20" providerId="LiveId" clId="{12008E49-E25E-4E8E-B7FB-A3D7E14760A5}" dt="2023-07-24T06:27:03.681" v="6126" actId="1076"/>
          <ac:picMkLst>
            <pc:docMk/>
            <pc:sldMk cId="3206610768" sldId="284"/>
            <ac:picMk id="4" creationId="{C8CF20D8-0959-52A3-C27B-37BE98EE2487}"/>
          </ac:picMkLst>
        </pc:picChg>
        <pc:picChg chg="add mod">
          <ac:chgData name="Jaime Ip" userId="bf33fa158120db20" providerId="LiveId" clId="{12008E49-E25E-4E8E-B7FB-A3D7E14760A5}" dt="2023-07-24T06:27:08.002" v="6127" actId="1076"/>
          <ac:picMkLst>
            <pc:docMk/>
            <pc:sldMk cId="3206610768" sldId="284"/>
            <ac:picMk id="2050" creationId="{F02EBF15-D347-15D8-3EA8-9E119C2A42A6}"/>
          </ac:picMkLst>
        </pc:picChg>
      </pc:sldChg>
      <pc:sldChg chg="addSp delSp modSp add del mod ord">
        <pc:chgData name="Jaime Ip" userId="bf33fa158120db20" providerId="LiveId" clId="{12008E49-E25E-4E8E-B7FB-A3D7E14760A5}" dt="2023-07-24T02:43:43.597" v="2185" actId="47"/>
        <pc:sldMkLst>
          <pc:docMk/>
          <pc:sldMk cId="3213023664" sldId="285"/>
        </pc:sldMkLst>
        <pc:spChg chg="add del mod">
          <ac:chgData name="Jaime Ip" userId="bf33fa158120db20" providerId="LiveId" clId="{12008E49-E25E-4E8E-B7FB-A3D7E14760A5}" dt="2023-07-23T22:15:22.065" v="2179"/>
          <ac:spMkLst>
            <pc:docMk/>
            <pc:sldMk cId="3213023664" sldId="285"/>
            <ac:spMk id="2" creationId="{D340BCC8-16EA-6423-9C1B-F18604AC366C}"/>
          </ac:spMkLst>
        </pc:spChg>
        <pc:spChg chg="mod">
          <ac:chgData name="Jaime Ip" userId="bf33fa158120db20" providerId="LiveId" clId="{12008E49-E25E-4E8E-B7FB-A3D7E14760A5}" dt="2023-07-23T22:04:41.335" v="2175" actId="12"/>
          <ac:spMkLst>
            <pc:docMk/>
            <pc:sldMk cId="3213023664" sldId="285"/>
            <ac:spMk id="133" creationId="{00000000-0000-0000-0000-000000000000}"/>
          </ac:spMkLst>
        </pc:spChg>
        <pc:spChg chg="mod">
          <ac:chgData name="Jaime Ip" userId="bf33fa158120db20" providerId="LiveId" clId="{12008E49-E25E-4E8E-B7FB-A3D7E14760A5}" dt="2023-07-23T22:02:31.238" v="2138" actId="20577"/>
          <ac:spMkLst>
            <pc:docMk/>
            <pc:sldMk cId="3213023664" sldId="285"/>
            <ac:spMk id="134" creationId="{00000000-0000-0000-0000-000000000000}"/>
          </ac:spMkLst>
        </pc:spChg>
      </pc:sldChg>
      <pc:sldChg chg="addSp modSp add mod ord">
        <pc:chgData name="Jaime Ip" userId="bf33fa158120db20" providerId="LiveId" clId="{12008E49-E25E-4E8E-B7FB-A3D7E14760A5}" dt="2023-07-24T04:01:29.773" v="2964" actId="1076"/>
        <pc:sldMkLst>
          <pc:docMk/>
          <pc:sldMk cId="415318295" sldId="286"/>
        </pc:sldMkLst>
        <pc:spChg chg="mod">
          <ac:chgData name="Jaime Ip" userId="bf33fa158120db20" providerId="LiveId" clId="{12008E49-E25E-4E8E-B7FB-A3D7E14760A5}" dt="2023-07-24T02:44:04.560" v="2229" actId="20577"/>
          <ac:spMkLst>
            <pc:docMk/>
            <pc:sldMk cId="415318295" sldId="286"/>
            <ac:spMk id="133" creationId="{00000000-0000-0000-0000-000000000000}"/>
          </ac:spMkLst>
        </pc:spChg>
        <pc:spChg chg="mod">
          <ac:chgData name="Jaime Ip" userId="bf33fa158120db20" providerId="LiveId" clId="{12008E49-E25E-4E8E-B7FB-A3D7E14760A5}" dt="2023-07-24T04:01:17.334" v="2962" actId="20577"/>
          <ac:spMkLst>
            <pc:docMk/>
            <pc:sldMk cId="415318295" sldId="286"/>
            <ac:spMk id="134" creationId="{00000000-0000-0000-0000-000000000000}"/>
          </ac:spMkLst>
        </pc:spChg>
        <pc:picChg chg="add mod">
          <ac:chgData name="Jaime Ip" userId="bf33fa158120db20" providerId="LiveId" clId="{12008E49-E25E-4E8E-B7FB-A3D7E14760A5}" dt="2023-07-24T04:01:24.116" v="2963" actId="1076"/>
          <ac:picMkLst>
            <pc:docMk/>
            <pc:sldMk cId="415318295" sldId="286"/>
            <ac:picMk id="3" creationId="{1C80E082-C0E0-18DB-0CD6-0CED1E1CC224}"/>
          </ac:picMkLst>
        </pc:picChg>
        <pc:picChg chg="add mod">
          <ac:chgData name="Jaime Ip" userId="bf33fa158120db20" providerId="LiveId" clId="{12008E49-E25E-4E8E-B7FB-A3D7E14760A5}" dt="2023-07-24T04:01:29.773" v="2964" actId="1076"/>
          <ac:picMkLst>
            <pc:docMk/>
            <pc:sldMk cId="415318295" sldId="286"/>
            <ac:picMk id="5" creationId="{26EB9AFB-8862-DBC0-0D91-055C09985556}"/>
          </ac:picMkLst>
        </pc:picChg>
      </pc:sldChg>
      <pc:sldChg chg="new del">
        <pc:chgData name="Jaime Ip" userId="bf33fa158120db20" providerId="LiveId" clId="{12008E49-E25E-4E8E-B7FB-A3D7E14760A5}" dt="2023-07-24T02:43:27.469" v="2181" actId="47"/>
        <pc:sldMkLst>
          <pc:docMk/>
          <pc:sldMk cId="977520425" sldId="286"/>
        </pc:sldMkLst>
      </pc:sldChg>
      <pc:sldChg chg="addSp delSp modSp add mod ord">
        <pc:chgData name="Jaime Ip" userId="bf33fa158120db20" providerId="LiveId" clId="{12008E49-E25E-4E8E-B7FB-A3D7E14760A5}" dt="2023-07-24T03:58:02.844" v="2938" actId="1076"/>
        <pc:sldMkLst>
          <pc:docMk/>
          <pc:sldMk cId="2564665073" sldId="287"/>
        </pc:sldMkLst>
        <pc:spChg chg="del mod">
          <ac:chgData name="Jaime Ip" userId="bf33fa158120db20" providerId="LiveId" clId="{12008E49-E25E-4E8E-B7FB-A3D7E14760A5}" dt="2023-07-24T03:57:51.602" v="2935" actId="478"/>
          <ac:spMkLst>
            <pc:docMk/>
            <pc:sldMk cId="2564665073" sldId="287"/>
            <ac:spMk id="2" creationId="{8A9E2338-B5F7-9300-95EF-7D28753BE3EB}"/>
          </ac:spMkLst>
        </pc:spChg>
        <pc:spChg chg="mod">
          <ac:chgData name="Jaime Ip" userId="bf33fa158120db20" providerId="LiveId" clId="{12008E49-E25E-4E8E-B7FB-A3D7E14760A5}" dt="2023-07-24T03:51:41.368" v="2890" actId="20577"/>
          <ac:spMkLst>
            <pc:docMk/>
            <pc:sldMk cId="2564665073" sldId="287"/>
            <ac:spMk id="3" creationId="{FBEAAD19-3636-22EA-34EC-2335DEB62882}"/>
          </ac:spMkLst>
        </pc:spChg>
        <pc:picChg chg="add mod">
          <ac:chgData name="Jaime Ip" userId="bf33fa158120db20" providerId="LiveId" clId="{12008E49-E25E-4E8E-B7FB-A3D7E14760A5}" dt="2023-07-24T03:58:02.844" v="2938" actId="1076"/>
          <ac:picMkLst>
            <pc:docMk/>
            <pc:sldMk cId="2564665073" sldId="287"/>
            <ac:picMk id="5" creationId="{4005E3DD-BA68-B148-F1E7-202DAD4D576D}"/>
          </ac:picMkLst>
        </pc:picChg>
        <pc:picChg chg="add mod">
          <ac:chgData name="Jaime Ip" userId="bf33fa158120db20" providerId="LiveId" clId="{12008E49-E25E-4E8E-B7FB-A3D7E14760A5}" dt="2023-07-24T03:58:01.456" v="2937" actId="1076"/>
          <ac:picMkLst>
            <pc:docMk/>
            <pc:sldMk cId="2564665073" sldId="287"/>
            <ac:picMk id="7" creationId="{34E59938-8D73-76C3-2E56-11A7C157C530}"/>
          </ac:picMkLst>
        </pc:picChg>
        <pc:picChg chg="add del mod">
          <ac:chgData name="Jaime Ip" userId="bf33fa158120db20" providerId="LiveId" clId="{12008E49-E25E-4E8E-B7FB-A3D7E14760A5}" dt="2023-07-24T03:57:44.010" v="2933" actId="478"/>
          <ac:picMkLst>
            <pc:docMk/>
            <pc:sldMk cId="2564665073" sldId="287"/>
            <ac:picMk id="9" creationId="{C222EDE8-E246-9A3A-92BE-AE9FEF34148D}"/>
          </ac:picMkLst>
        </pc:picChg>
        <pc:picChg chg="add del mod">
          <ac:chgData name="Jaime Ip" userId="bf33fa158120db20" providerId="LiveId" clId="{12008E49-E25E-4E8E-B7FB-A3D7E14760A5}" dt="2023-07-24T03:56:34.501" v="2916" actId="478"/>
          <ac:picMkLst>
            <pc:docMk/>
            <pc:sldMk cId="2564665073" sldId="287"/>
            <ac:picMk id="11" creationId="{883A3967-89E6-DF30-5175-A58F2CEFE747}"/>
          </ac:picMkLst>
        </pc:picChg>
        <pc:picChg chg="add del mod">
          <ac:chgData name="Jaime Ip" userId="bf33fa158120db20" providerId="LiveId" clId="{12008E49-E25E-4E8E-B7FB-A3D7E14760A5}" dt="2023-07-24T03:57:43.442" v="2932" actId="478"/>
          <ac:picMkLst>
            <pc:docMk/>
            <pc:sldMk cId="2564665073" sldId="287"/>
            <ac:picMk id="13" creationId="{E907B988-DBF5-5925-1145-4866405161D6}"/>
          </ac:picMkLst>
        </pc:picChg>
      </pc:sldChg>
      <pc:sldChg chg="addSp delSp modSp new mod">
        <pc:chgData name="Jaime Ip" userId="bf33fa158120db20" providerId="LiveId" clId="{12008E49-E25E-4E8E-B7FB-A3D7E14760A5}" dt="2023-07-24T05:28:37.228" v="5030" actId="20577"/>
        <pc:sldMkLst>
          <pc:docMk/>
          <pc:sldMk cId="3849298291" sldId="288"/>
        </pc:sldMkLst>
        <pc:spChg chg="mod">
          <ac:chgData name="Jaime Ip" userId="bf33fa158120db20" providerId="LiveId" clId="{12008E49-E25E-4E8E-B7FB-A3D7E14760A5}" dt="2023-07-24T05:21:05.488" v="4577" actId="20577"/>
          <ac:spMkLst>
            <pc:docMk/>
            <pc:sldMk cId="3849298291" sldId="288"/>
            <ac:spMk id="2" creationId="{CB6164EC-CBDB-4D40-20FA-302CED9B39A9}"/>
          </ac:spMkLst>
        </pc:spChg>
        <pc:spChg chg="del mod">
          <ac:chgData name="Jaime Ip" userId="bf33fa158120db20" providerId="LiveId" clId="{12008E49-E25E-4E8E-B7FB-A3D7E14760A5}" dt="2023-07-24T05:07:25.586" v="3745" actId="478"/>
          <ac:spMkLst>
            <pc:docMk/>
            <pc:sldMk cId="3849298291" sldId="288"/>
            <ac:spMk id="3" creationId="{96690CB9-F2DC-B680-DF4A-C76189112D27}"/>
          </ac:spMkLst>
        </pc:spChg>
        <pc:spChg chg="add del mod">
          <ac:chgData name="Jaime Ip" userId="bf33fa158120db20" providerId="LiveId" clId="{12008E49-E25E-4E8E-B7FB-A3D7E14760A5}" dt="2023-07-24T05:08:59.604" v="3838" actId="478"/>
          <ac:spMkLst>
            <pc:docMk/>
            <pc:sldMk cId="3849298291" sldId="288"/>
            <ac:spMk id="4" creationId="{B69D22D1-5807-2BBC-01AC-64C069680AAB}"/>
          </ac:spMkLst>
        </pc:spChg>
        <pc:spChg chg="add mod">
          <ac:chgData name="Jaime Ip" userId="bf33fa158120db20" providerId="LiveId" clId="{12008E49-E25E-4E8E-B7FB-A3D7E14760A5}" dt="2023-07-24T05:28:37.228" v="5030" actId="20577"/>
          <ac:spMkLst>
            <pc:docMk/>
            <pc:sldMk cId="3849298291" sldId="288"/>
            <ac:spMk id="5" creationId="{F94A7937-7270-8733-537B-5B538225577E}"/>
          </ac:spMkLst>
        </pc:spChg>
        <pc:picChg chg="add mod">
          <ac:chgData name="Jaime Ip" userId="bf33fa158120db20" providerId="LiveId" clId="{12008E49-E25E-4E8E-B7FB-A3D7E14760A5}" dt="2023-07-24T05:26:33.316" v="4980" actId="1076"/>
          <ac:picMkLst>
            <pc:docMk/>
            <pc:sldMk cId="3849298291" sldId="288"/>
            <ac:picMk id="7" creationId="{7CA0D780-BE7C-AEA4-86FA-11FF7EEF9881}"/>
          </ac:picMkLst>
        </pc:picChg>
      </pc:sldChg>
      <pc:sldChg chg="delSp modSp add mod ord">
        <pc:chgData name="Jaime Ip" userId="bf33fa158120db20" providerId="LiveId" clId="{12008E49-E25E-4E8E-B7FB-A3D7E14760A5}" dt="2023-07-24T05:56:37.896" v="6084" actId="20577"/>
        <pc:sldMkLst>
          <pc:docMk/>
          <pc:sldMk cId="3823367321" sldId="289"/>
        </pc:sldMkLst>
        <pc:spChg chg="mod">
          <ac:chgData name="Jaime Ip" userId="bf33fa158120db20" providerId="LiveId" clId="{12008E49-E25E-4E8E-B7FB-A3D7E14760A5}" dt="2023-07-24T05:00:15.788" v="3639" actId="1076"/>
          <ac:spMkLst>
            <pc:docMk/>
            <pc:sldMk cId="3823367321" sldId="289"/>
            <ac:spMk id="133" creationId="{00000000-0000-0000-0000-000000000000}"/>
          </ac:spMkLst>
        </pc:spChg>
        <pc:spChg chg="mod">
          <ac:chgData name="Jaime Ip" userId="bf33fa158120db20" providerId="LiveId" clId="{12008E49-E25E-4E8E-B7FB-A3D7E14760A5}" dt="2023-07-24T05:56:37.896" v="6084" actId="20577"/>
          <ac:spMkLst>
            <pc:docMk/>
            <pc:sldMk cId="3823367321" sldId="289"/>
            <ac:spMk id="134" creationId="{00000000-0000-0000-0000-000000000000}"/>
          </ac:spMkLst>
        </pc:spChg>
        <pc:picChg chg="del">
          <ac:chgData name="Jaime Ip" userId="bf33fa158120db20" providerId="LiveId" clId="{12008E49-E25E-4E8E-B7FB-A3D7E14760A5}" dt="2023-07-24T04:51:36.837" v="3187" actId="478"/>
          <ac:picMkLst>
            <pc:docMk/>
            <pc:sldMk cId="3823367321" sldId="289"/>
            <ac:picMk id="3" creationId="{1C80E082-C0E0-18DB-0CD6-0CED1E1CC224}"/>
          </ac:picMkLst>
        </pc:picChg>
        <pc:picChg chg="del">
          <ac:chgData name="Jaime Ip" userId="bf33fa158120db20" providerId="LiveId" clId="{12008E49-E25E-4E8E-B7FB-A3D7E14760A5}" dt="2023-07-24T04:51:37.967" v="3188" actId="478"/>
          <ac:picMkLst>
            <pc:docMk/>
            <pc:sldMk cId="3823367321" sldId="289"/>
            <ac:picMk id="5" creationId="{26EB9AFB-8862-DBC0-0D91-055C09985556}"/>
          </ac:picMkLst>
        </pc:picChg>
      </pc:sldChg>
      <pc:sldChg chg="addSp modSp add mod ord">
        <pc:chgData name="Jaime Ip" userId="bf33fa158120db20" providerId="LiveId" clId="{12008E49-E25E-4E8E-B7FB-A3D7E14760A5}" dt="2023-07-24T05:59:43.084" v="6094" actId="14100"/>
        <pc:sldMkLst>
          <pc:docMk/>
          <pc:sldMk cId="115869100" sldId="290"/>
        </pc:sldMkLst>
        <pc:spChg chg="mod">
          <ac:chgData name="Jaime Ip" userId="bf33fa158120db20" providerId="LiveId" clId="{12008E49-E25E-4E8E-B7FB-A3D7E14760A5}" dt="2023-07-24T04:53:10.234" v="3278" actId="20577"/>
          <ac:spMkLst>
            <pc:docMk/>
            <pc:sldMk cId="115869100" sldId="290"/>
            <ac:spMk id="2" creationId="{8A9E2338-B5F7-9300-95EF-7D28753BE3EB}"/>
          </ac:spMkLst>
        </pc:spChg>
        <pc:spChg chg="mod">
          <ac:chgData name="Jaime Ip" userId="bf33fa158120db20" providerId="LiveId" clId="{12008E49-E25E-4E8E-B7FB-A3D7E14760A5}" dt="2023-07-24T05:56:57.427" v="6087" actId="20577"/>
          <ac:spMkLst>
            <pc:docMk/>
            <pc:sldMk cId="115869100" sldId="290"/>
            <ac:spMk id="3" creationId="{FBEAAD19-3636-22EA-34EC-2335DEB62882}"/>
          </ac:spMkLst>
        </pc:spChg>
        <pc:picChg chg="add mod">
          <ac:chgData name="Jaime Ip" userId="bf33fa158120db20" providerId="LiveId" clId="{12008E49-E25E-4E8E-B7FB-A3D7E14760A5}" dt="2023-07-24T05:59:43.084" v="6094" actId="14100"/>
          <ac:picMkLst>
            <pc:docMk/>
            <pc:sldMk cId="115869100" sldId="290"/>
            <ac:picMk id="5" creationId="{F33469F2-05BB-A51C-99F9-67816C811D92}"/>
          </ac:picMkLst>
        </pc:picChg>
      </pc:sldChg>
      <pc:sldChg chg="addSp modSp add mod ord">
        <pc:chgData name="Jaime Ip" userId="bf33fa158120db20" providerId="LiveId" clId="{12008E49-E25E-4E8E-B7FB-A3D7E14760A5}" dt="2023-07-24T06:07:47.793" v="6118" actId="20577"/>
        <pc:sldMkLst>
          <pc:docMk/>
          <pc:sldMk cId="1303977015" sldId="291"/>
        </pc:sldMkLst>
        <pc:spChg chg="mod">
          <ac:chgData name="Jaime Ip" userId="bf33fa158120db20" providerId="LiveId" clId="{12008E49-E25E-4E8E-B7FB-A3D7E14760A5}" dt="2023-07-24T05:09:25.612" v="3873" actId="14100"/>
          <ac:spMkLst>
            <pc:docMk/>
            <pc:sldMk cId="1303977015" sldId="291"/>
            <ac:spMk id="133" creationId="{00000000-0000-0000-0000-000000000000}"/>
          </ac:spMkLst>
        </pc:spChg>
        <pc:spChg chg="mod">
          <ac:chgData name="Jaime Ip" userId="bf33fa158120db20" providerId="LiveId" clId="{12008E49-E25E-4E8E-B7FB-A3D7E14760A5}" dt="2023-07-24T06:07:47.793" v="6118" actId="20577"/>
          <ac:spMkLst>
            <pc:docMk/>
            <pc:sldMk cId="1303977015" sldId="291"/>
            <ac:spMk id="134" creationId="{00000000-0000-0000-0000-000000000000}"/>
          </ac:spMkLst>
        </pc:spChg>
        <pc:picChg chg="add mod">
          <ac:chgData name="Jaime Ip" userId="bf33fa158120db20" providerId="LiveId" clId="{12008E49-E25E-4E8E-B7FB-A3D7E14760A5}" dt="2023-07-24T06:04:34.150" v="6100" actId="1076"/>
          <ac:picMkLst>
            <pc:docMk/>
            <pc:sldMk cId="1303977015" sldId="291"/>
            <ac:picMk id="2" creationId="{D726873D-688F-A40C-E699-D0E0BA0A6DB2}"/>
          </ac:picMkLst>
        </pc:picChg>
      </pc:sldChg>
      <pc:sldChg chg="delSp modSp add mod">
        <pc:chgData name="Jaime Ip" userId="bf33fa158120db20" providerId="LiveId" clId="{12008E49-E25E-4E8E-B7FB-A3D7E14760A5}" dt="2023-07-24T05:36:28.256" v="5673" actId="1076"/>
        <pc:sldMkLst>
          <pc:docMk/>
          <pc:sldMk cId="3573150781" sldId="292"/>
        </pc:sldMkLst>
        <pc:spChg chg="mod">
          <ac:chgData name="Jaime Ip" userId="bf33fa158120db20" providerId="LiveId" clId="{12008E49-E25E-4E8E-B7FB-A3D7E14760A5}" dt="2023-07-24T05:28:51.635" v="5039" actId="20577"/>
          <ac:spMkLst>
            <pc:docMk/>
            <pc:sldMk cId="3573150781" sldId="292"/>
            <ac:spMk id="2" creationId="{CB6164EC-CBDB-4D40-20FA-302CED9B39A9}"/>
          </ac:spMkLst>
        </pc:spChg>
        <pc:spChg chg="mod">
          <ac:chgData name="Jaime Ip" userId="bf33fa158120db20" providerId="LiveId" clId="{12008E49-E25E-4E8E-B7FB-A3D7E14760A5}" dt="2023-07-24T05:36:28.256" v="5673" actId="1076"/>
          <ac:spMkLst>
            <pc:docMk/>
            <pc:sldMk cId="3573150781" sldId="292"/>
            <ac:spMk id="5" creationId="{F94A7937-7270-8733-537B-5B538225577E}"/>
          </ac:spMkLst>
        </pc:spChg>
        <pc:picChg chg="del">
          <ac:chgData name="Jaime Ip" userId="bf33fa158120db20" providerId="LiveId" clId="{12008E49-E25E-4E8E-B7FB-A3D7E14760A5}" dt="2023-07-24T05:28:46.563" v="5032" actId="478"/>
          <ac:picMkLst>
            <pc:docMk/>
            <pc:sldMk cId="3573150781" sldId="292"/>
            <ac:picMk id="7" creationId="{7CA0D780-BE7C-AEA4-86FA-11FF7EEF9881}"/>
          </ac:picMkLst>
        </pc:picChg>
      </pc:sldChg>
      <pc:sldChg chg="modSp add mod">
        <pc:chgData name="Jaime Ip" userId="bf33fa158120db20" providerId="LiveId" clId="{12008E49-E25E-4E8E-B7FB-A3D7E14760A5}" dt="2023-07-24T05:40:20.851" v="5983" actId="1076"/>
        <pc:sldMkLst>
          <pc:docMk/>
          <pc:sldMk cId="2753083954" sldId="293"/>
        </pc:sldMkLst>
        <pc:spChg chg="mod">
          <ac:chgData name="Jaime Ip" userId="bf33fa158120db20" providerId="LiveId" clId="{12008E49-E25E-4E8E-B7FB-A3D7E14760A5}" dt="2023-07-24T05:37:18.135" v="5736" actId="20577"/>
          <ac:spMkLst>
            <pc:docMk/>
            <pc:sldMk cId="2753083954" sldId="293"/>
            <ac:spMk id="2" creationId="{CB6164EC-CBDB-4D40-20FA-302CED9B39A9}"/>
          </ac:spMkLst>
        </pc:spChg>
        <pc:spChg chg="mod">
          <ac:chgData name="Jaime Ip" userId="bf33fa158120db20" providerId="LiveId" clId="{12008E49-E25E-4E8E-B7FB-A3D7E14760A5}" dt="2023-07-24T05:40:20.851" v="5983" actId="1076"/>
          <ac:spMkLst>
            <pc:docMk/>
            <pc:sldMk cId="2753083954" sldId="293"/>
            <ac:spMk id="5" creationId="{F94A7937-7270-8733-537B-5B538225577E}"/>
          </ac:spMkLst>
        </pc:spChg>
      </pc:sldChg>
      <pc:sldMasterChg chg="delSldLayout">
        <pc:chgData name="Jaime Ip" userId="bf33fa158120db20" providerId="LiveId" clId="{12008E49-E25E-4E8E-B7FB-A3D7E14760A5}" dt="2023-07-24T06:59:01.151" v="6128" actId="47"/>
        <pc:sldMasterMkLst>
          <pc:docMk/>
          <pc:sldMasterMk cId="0" sldId="2147483666"/>
        </pc:sldMasterMkLst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50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51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52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53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54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55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56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57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59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60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61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62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63"/>
          </pc:sldLayoutMkLst>
        </pc:sldLayoutChg>
        <pc:sldLayoutChg chg="del">
          <pc:chgData name="Jaime Ip" userId="bf33fa158120db20" providerId="LiveId" clId="{12008E49-E25E-4E8E-B7FB-A3D7E14760A5}" dt="2023-07-24T06:59:01.151" v="6128" actId="47"/>
          <pc:sldLayoutMkLst>
            <pc:docMk/>
            <pc:sldMasterMk cId="0" sldId="2147483666"/>
            <pc:sldLayoutMk cId="0" sldId="2147483665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27669e55c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27669e55c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g127669e55c1_0_1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7a539a09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7a539a09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127a539a09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8421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27a539a09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27a539a09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127a539a096_0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7a539a09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7a539a09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127a539a09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5794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7a539a09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7a539a09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127a539a09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7682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7a539a09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7a539a09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127a539a09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060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7a80a6652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7a80a6652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127a80a6652_2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92562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7a539a09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7a539a09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127a539a09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944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7a539a09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7a539a09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127a539a09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62093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5789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7a539a09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7a539a09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127a539a096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5627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- Title Slide 1 - Photo of campus and city skyline at dusk">
  <p:cSld name="Title Slide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259384" y="475061"/>
            <a:ext cx="4259100" cy="29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259384" y="3607699"/>
            <a:ext cx="42591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CA9E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- Title Slide Colour 1">
  <p:cSld name="10_Title Slide 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240534" y="1241225"/>
            <a:ext cx="6998400" cy="27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44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7646232" y="6231468"/>
            <a:ext cx="3516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 u="none" strike="noStrike" cap="none">
                <a:solidFill>
                  <a:schemeClr val="dk1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162270" y="6231468"/>
            <a:ext cx="440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- Title Slide 8">
  <p:cSld name="Title Slide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259366" y="475050"/>
            <a:ext cx="8560500" cy="29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ubTitle" idx="1"/>
          </p:nvPr>
        </p:nvSpPr>
        <p:spPr>
          <a:xfrm>
            <a:off x="259366" y="3607697"/>
            <a:ext cx="85605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CA9E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- Title Slide 7 - Photo campus cityscape.">
  <p:cSld name="4_Title Slide 4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ctrTitle"/>
          </p:nvPr>
        </p:nvSpPr>
        <p:spPr>
          <a:xfrm>
            <a:off x="5760400" y="3805450"/>
            <a:ext cx="6225000" cy="20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ubTitle" idx="1"/>
          </p:nvPr>
        </p:nvSpPr>
        <p:spPr>
          <a:xfrm>
            <a:off x="5760400" y="5609225"/>
            <a:ext cx="6225000" cy="10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CA9E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7646232" y="6231468"/>
            <a:ext cx="3516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 u="none" strike="noStrike" cap="none">
                <a:solidFill>
                  <a:schemeClr val="dk1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11162270" y="6231468"/>
            <a:ext cx="440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1400" i="0" u="none" strike="noStrike" cap="none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258697" y="392415"/>
            <a:ext cx="112569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258697" y="1472184"/>
            <a:ext cx="11256900" cy="42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73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Char char="•"/>
              <a:defRPr sz="2500" i="0" u="none" strike="noStrike" cap="none">
                <a:solidFill>
                  <a:schemeClr val="dk1"/>
                </a:solidFill>
              </a:defRPr>
            </a:lvl1pPr>
            <a:lvl2pPr marL="914400" marR="0" lvl="1" indent="-361950" algn="l" rtl="0"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 i="0" u="none" strike="noStrike" cap="none">
                <a:solidFill>
                  <a:schemeClr val="dk1"/>
                </a:solidFill>
              </a:defRPr>
            </a:lvl2pPr>
            <a:lvl3pPr marL="1371600" marR="0" lvl="2" indent="-336550" algn="l" rtl="0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 i="0" u="none" strike="noStrike" cap="none">
                <a:solidFill>
                  <a:schemeClr val="dk1"/>
                </a:solidFill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 i="0" u="none" strike="noStrike" cap="none">
                <a:solidFill>
                  <a:schemeClr val="dk1"/>
                </a:solidFill>
              </a:defRPr>
            </a:lvl4pPr>
            <a:lvl5pPr marL="2286000" marR="0" lvl="4" indent="-3238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 i="0" u="none" strike="noStrike" cap="none">
                <a:solidFill>
                  <a:schemeClr val="dk1"/>
                </a:solidFill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i="0" u="none" strike="noStrike" cap="none">
                <a:solidFill>
                  <a:schemeClr val="dk1"/>
                </a:solidFill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i="0" u="none" strike="noStrike" cap="none">
                <a:solidFill>
                  <a:schemeClr val="dk1"/>
                </a:solidFill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i="0" u="none" strike="noStrike" cap="none">
                <a:solidFill>
                  <a:schemeClr val="dk1"/>
                </a:solidFill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6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4949072" cy="3789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CA" sz="2400" dirty="0"/>
            </a:br>
            <a:r>
              <a:rPr lang="en-CA" sz="2400" dirty="0"/>
              <a:t>CIND 820 </a:t>
            </a:r>
            <a:br>
              <a:rPr lang="en-CA" sz="2400" dirty="0"/>
            </a:br>
            <a:r>
              <a:rPr lang="en-CA" sz="2400" dirty="0"/>
              <a:t>Big Data Analytics Project</a:t>
            </a:r>
            <a:br>
              <a:rPr lang="en-CA" sz="3200" dirty="0"/>
            </a:br>
            <a:br>
              <a:rPr lang="en-CA" sz="3200" dirty="0"/>
            </a:br>
            <a:r>
              <a:rPr lang="en-CA" sz="3600" dirty="0"/>
              <a:t>Predicting the Popularity of Online News</a:t>
            </a:r>
            <a:endParaRPr sz="3200" dirty="0"/>
          </a:p>
        </p:txBody>
      </p:sp>
      <p:sp>
        <p:nvSpPr>
          <p:cNvPr id="85" name="Google Shape;85;p20"/>
          <p:cNvSpPr txBox="1">
            <a:spLocks noGrp="1"/>
          </p:cNvSpPr>
          <p:nvPr>
            <p:ph type="subTitle" idx="1"/>
          </p:nvPr>
        </p:nvSpPr>
        <p:spPr>
          <a:xfrm>
            <a:off x="70848" y="3541711"/>
            <a:ext cx="4259100" cy="107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1" dirty="0"/>
              <a:t>By: Jaime Ip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ctrTitle"/>
          </p:nvPr>
        </p:nvSpPr>
        <p:spPr>
          <a:xfrm>
            <a:off x="259366" y="362907"/>
            <a:ext cx="8488708" cy="769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Stage 3 Model Selection &amp; Feature Selection</a:t>
            </a:r>
            <a:endParaRPr dirty="0"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259366" y="2215317"/>
            <a:ext cx="9582744" cy="28603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Address the second and third research questions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CA" dirty="0"/>
              <a:t>Goal: </a:t>
            </a:r>
          </a:p>
          <a:p>
            <a:pPr marL="0" indent="0"/>
            <a:r>
              <a:rPr lang="en-CA" dirty="0"/>
              <a:t>	Split dataset into training and testing sets</a:t>
            </a:r>
          </a:p>
          <a:p>
            <a:pPr marL="0" indent="0"/>
            <a:r>
              <a:rPr lang="en-CA" dirty="0"/>
              <a:t>	Normalizing features - </a:t>
            </a:r>
            <a:r>
              <a:rPr lang="en-CA" dirty="0" err="1"/>
              <a:t>StandardScaler</a:t>
            </a:r>
            <a:r>
              <a:rPr lang="en-CA" dirty="0"/>
              <a:t>        </a:t>
            </a:r>
          </a:p>
          <a:p>
            <a:pPr marL="0" indent="0"/>
            <a:r>
              <a:rPr lang="en-CA" dirty="0"/>
              <a:t>	Train models</a:t>
            </a:r>
          </a:p>
          <a:p>
            <a:pPr marL="0" indent="0"/>
            <a:r>
              <a:rPr lang="en-CA" dirty="0"/>
              <a:t>	4 round of </a:t>
            </a:r>
            <a:r>
              <a:rPr lang="en-CA" dirty="0" err="1"/>
              <a:t>testings</a:t>
            </a:r>
            <a:r>
              <a:rPr lang="en-CA" dirty="0"/>
              <a:t> + Feature Elimination</a:t>
            </a:r>
          </a:p>
          <a:p>
            <a:pPr marL="0" indent="0"/>
            <a:r>
              <a:rPr lang="en-CA" dirty="0"/>
              <a:t>         Tuning –Random Search Method</a:t>
            </a:r>
          </a:p>
        </p:txBody>
      </p:sp>
    </p:spTree>
    <p:extLst>
      <p:ext uri="{BB962C8B-B14F-4D97-AF65-F5344CB8AC3E}">
        <p14:creationId xmlns:p14="http://schemas.microsoft.com/office/powerpoint/2010/main" val="3823367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E2338-B5F7-9300-95EF-7D28753BE3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Selected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AAD19-3636-22EA-34EC-2335DEB628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365" y="1573618"/>
            <a:ext cx="9426895" cy="3551275"/>
          </a:xfrm>
        </p:spPr>
        <p:txBody>
          <a:bodyPr/>
          <a:lstStyle/>
          <a:p>
            <a:pPr marL="527050" indent="-457200">
              <a:buFont typeface="Arial" panose="020B0604020202020204" pitchFamily="34" charset="0"/>
              <a:buChar char="•"/>
            </a:pPr>
            <a:r>
              <a:rPr lang="en-CA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Random Forest </a:t>
            </a:r>
            <a:r>
              <a:rPr lang="en-CA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 it is the best model in the original study</a:t>
            </a:r>
          </a:p>
          <a:p>
            <a:pPr marL="527050" indent="-457200">
              <a:buFont typeface="Arial" panose="020B0604020202020204" pitchFamily="34" charset="0"/>
              <a:buChar char="•"/>
            </a:pPr>
            <a:r>
              <a:rPr lang="en-CA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Logistic Regression </a:t>
            </a:r>
            <a:r>
              <a:rPr lang="en-CA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Another study pointed out it can achieve better accuracy than Random Forest</a:t>
            </a:r>
          </a:p>
          <a:p>
            <a:pPr marL="527050" indent="-457200">
              <a:buFont typeface="Arial" panose="020B0604020202020204" pitchFamily="34" charset="0"/>
              <a:buChar char="•"/>
            </a:pPr>
            <a:r>
              <a:rPr lang="en-CA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SVM </a:t>
            </a:r>
            <a:r>
              <a:rPr lang="en-CA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inspired by an article that compared L</a:t>
            </a:r>
            <a:r>
              <a:rPr lang="en-CA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ogistic regression and SVM in Medium.com</a:t>
            </a:r>
            <a:endParaRPr lang="en-CA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9850" indent="0"/>
            <a:endParaRPr lang="en-CA" dirty="0"/>
          </a:p>
          <a:p>
            <a:pPr marL="527050" indent="-457200"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469F2-05BB-A51C-99F9-67816C811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908" y="5072020"/>
            <a:ext cx="5298801" cy="178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69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ctrTitle"/>
          </p:nvPr>
        </p:nvSpPr>
        <p:spPr>
          <a:xfrm>
            <a:off x="259366" y="475050"/>
            <a:ext cx="9764528" cy="7671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 err="1"/>
              <a:t>Testings</a:t>
            </a:r>
            <a:r>
              <a:rPr lang="en-CA" dirty="0"/>
              <a:t> + Feature Elimination</a:t>
            </a:r>
            <a:endParaRPr dirty="0"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345057" y="4781241"/>
            <a:ext cx="9218319" cy="19813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sz="2400" dirty="0"/>
              <a:t>1</a:t>
            </a:r>
            <a:r>
              <a:rPr lang="en-CA" sz="2400" baseline="30000" dirty="0"/>
              <a:t>st</a:t>
            </a:r>
            <a:r>
              <a:rPr lang="en-CA" sz="2400" dirty="0"/>
              <a:t> round : Use the full set of features in 3 models and identify the 10 least important features 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sz="2400" dirty="0"/>
              <a:t>2</a:t>
            </a:r>
            <a:r>
              <a:rPr lang="en-CA" sz="2400" baseline="30000" dirty="0"/>
              <a:t>nd</a:t>
            </a:r>
            <a:r>
              <a:rPr lang="en-CA" sz="2400" dirty="0"/>
              <a:t> round : Remove the 10 least important features   		             Result is similar to 1</a:t>
            </a:r>
            <a:r>
              <a:rPr lang="en-CA" sz="2400" baseline="30000" dirty="0"/>
              <a:t>st</a:t>
            </a:r>
            <a:r>
              <a:rPr lang="en-CA" sz="2400" dirty="0"/>
              <a:t> round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sz="2400" dirty="0"/>
              <a:t>3</a:t>
            </a:r>
            <a:r>
              <a:rPr lang="en-CA" sz="2400" baseline="30000" dirty="0"/>
              <a:t>rd</a:t>
            </a:r>
            <a:r>
              <a:rPr lang="en-CA" sz="2400" dirty="0"/>
              <a:t> round: Revised the grouping of Shares Level 			            Performance of models are improved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CA" dirty="0"/>
              <a:t>**Random Forest has the best results in all 3 rounds**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 lvl="2" indent="-4572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 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pic>
        <p:nvPicPr>
          <p:cNvPr id="2" name="Picture 1" descr="A computer screen shot of words&#10;&#10;Description automatically generated">
            <a:extLst>
              <a:ext uri="{FF2B5EF4-FFF2-40B4-BE49-F238E27FC236}">
                <a16:creationId xmlns:a16="http://schemas.microsoft.com/office/drawing/2014/main" id="{D726873D-688F-A40C-E699-D0E0BA0A6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8932" y="1242204"/>
            <a:ext cx="2676675" cy="139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77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64EC-CBDB-4D40-20FA-302CED9B3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65" y="475050"/>
            <a:ext cx="9298703" cy="922429"/>
          </a:xfrm>
        </p:spPr>
        <p:txBody>
          <a:bodyPr/>
          <a:lstStyle/>
          <a:p>
            <a:r>
              <a:rPr lang="en-CA" sz="3600" dirty="0"/>
              <a:t>Optimize the performance </a:t>
            </a:r>
          </a:p>
        </p:txBody>
      </p:sp>
      <p:sp>
        <p:nvSpPr>
          <p:cNvPr id="5" name="Google Shape;134;p27">
            <a:extLst>
              <a:ext uri="{FF2B5EF4-FFF2-40B4-BE49-F238E27FC236}">
                <a16:creationId xmlns:a16="http://schemas.microsoft.com/office/drawing/2014/main" id="{F94A7937-7270-8733-537B-5B538225577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5057" y="4781241"/>
            <a:ext cx="9218319" cy="19813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sz="2400" dirty="0"/>
              <a:t>4th round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CA" sz="2400" dirty="0"/>
              <a:t>	Compare the 10 least importance ranking list ran by RFE 	and Pandas Series.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CA" sz="2400" dirty="0"/>
              <a:t>           7 common features are removed and accuracy is improved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CA" sz="2400" dirty="0"/>
              <a:t>	from 0.63 to 0.65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sz="2400" dirty="0"/>
              <a:t>Tuning – Random Search Method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CA" sz="2400" dirty="0"/>
              <a:t>                     Best score is 0.64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sz="2400" dirty="0"/>
          </a:p>
          <a:p>
            <a:pPr lvl="2" indent="-4572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 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A0D780-BE7C-AEA4-86FA-11FF7EEF9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623" y="5140819"/>
            <a:ext cx="7530860" cy="162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298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64EC-CBDB-4D40-20FA-302CED9B3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65" y="475050"/>
            <a:ext cx="9298703" cy="922429"/>
          </a:xfrm>
        </p:spPr>
        <p:txBody>
          <a:bodyPr/>
          <a:lstStyle/>
          <a:p>
            <a:r>
              <a:rPr lang="en-CA" sz="3600" dirty="0"/>
              <a:t>Results</a:t>
            </a:r>
          </a:p>
        </p:txBody>
      </p:sp>
      <p:sp>
        <p:nvSpPr>
          <p:cNvPr id="5" name="Google Shape;134;p27">
            <a:extLst>
              <a:ext uri="{FF2B5EF4-FFF2-40B4-BE49-F238E27FC236}">
                <a16:creationId xmlns:a16="http://schemas.microsoft.com/office/drawing/2014/main" id="{F94A7937-7270-8733-537B-5B538225577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39749" y="4593566"/>
            <a:ext cx="9218319" cy="19813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sz="2400" dirty="0"/>
              <a:t>Random Forest is the best model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sz="2400" dirty="0"/>
              <a:t>Selected least important features recognized by 2 methods are eliminated to improve efficiency and accuracy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CA" sz="3200" b="1" dirty="0"/>
              <a:t>Limitations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sz="2400" dirty="0"/>
              <a:t>Classification approach – losing a level of details and possible misinterpretation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sz="2400" dirty="0"/>
              <a:t>People’s interest continue to change. The result in this project may not applicable to articles published in earlier or later years.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sz="2400" dirty="0"/>
          </a:p>
          <a:p>
            <a:pPr lvl="2" indent="-4572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 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3150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64EC-CBDB-4D40-20FA-302CED9B3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65" y="475050"/>
            <a:ext cx="9298703" cy="922429"/>
          </a:xfrm>
        </p:spPr>
        <p:txBody>
          <a:bodyPr/>
          <a:lstStyle/>
          <a:p>
            <a:r>
              <a:rPr lang="en-CA" sz="3600" dirty="0"/>
              <a:t>Future Works</a:t>
            </a:r>
          </a:p>
        </p:txBody>
      </p:sp>
      <p:sp>
        <p:nvSpPr>
          <p:cNvPr id="5" name="Google Shape;134;p27">
            <a:extLst>
              <a:ext uri="{FF2B5EF4-FFF2-40B4-BE49-F238E27FC236}">
                <a16:creationId xmlns:a16="http://schemas.microsoft.com/office/drawing/2014/main" id="{F94A7937-7270-8733-537B-5B538225577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39749" y="2005641"/>
            <a:ext cx="9218319" cy="19813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Other approach like multiple regression can be used to get more details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Predicting long term popularity evolution can improve the performance of the model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3083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6D0428-7F94-7488-4CE0-49DE03BB55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963F94-882F-62E7-1269-49D502BC8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303" y="564266"/>
            <a:ext cx="9466970" cy="572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5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>
            <a:spLocks noGrp="1"/>
          </p:cNvSpPr>
          <p:nvPr>
            <p:ph type="ctrTitle"/>
          </p:nvPr>
        </p:nvSpPr>
        <p:spPr>
          <a:xfrm>
            <a:off x="6901043" y="4078828"/>
            <a:ext cx="4071757" cy="19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CA" dirty="0"/>
            </a:br>
            <a:r>
              <a:rPr lang="en-CA" dirty="0"/>
              <a:t>Thank you!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ctrTitle"/>
          </p:nvPr>
        </p:nvSpPr>
        <p:spPr>
          <a:xfrm>
            <a:off x="259366" y="475050"/>
            <a:ext cx="8224877" cy="8444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Outline</a:t>
            </a:r>
            <a:br>
              <a:rPr lang="en-CA" dirty="0"/>
            </a:br>
            <a:endParaRPr dirty="0"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259365" y="1319513"/>
            <a:ext cx="9104553" cy="37733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Introduction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Research Questions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</a:rPr>
              <a:t>Milestones of this project 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/>
                </a:solidFill>
                <a:latin typeface="+mn-lt"/>
              </a:rPr>
              <a:t>Q &amp; A </a:t>
            </a:r>
          </a:p>
          <a:p>
            <a:pPr marL="0" indent="0"/>
            <a:endParaRPr lang="en-CA" dirty="0">
              <a:solidFill>
                <a:schemeClr val="bg1"/>
              </a:solidFill>
              <a:latin typeface="+mn-lt"/>
            </a:endParaRPr>
          </a:p>
          <a:p>
            <a:pPr marL="0" indent="0"/>
            <a:endParaRPr lang="en-CA" dirty="0">
              <a:solidFill>
                <a:schemeClr val="bg1"/>
              </a:solidFill>
              <a:latin typeface="+mn-lt"/>
            </a:endParaRPr>
          </a:p>
          <a:p>
            <a:pPr marL="0" indent="0"/>
            <a:endParaRPr lang="en-CA" dirty="0">
              <a:solidFill>
                <a:schemeClr val="bg1"/>
              </a:solidFill>
              <a:latin typeface="+mn-lt"/>
            </a:endParaRPr>
          </a:p>
          <a:p>
            <a:pPr indent="-45720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66F4C-A1F9-613B-ED86-DE3197051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2" y="0"/>
            <a:ext cx="6072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ctrTitle"/>
          </p:nvPr>
        </p:nvSpPr>
        <p:spPr>
          <a:xfrm>
            <a:off x="259366" y="475050"/>
            <a:ext cx="8224877" cy="8444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Introduction</a:t>
            </a:r>
            <a:br>
              <a:rPr lang="en-CA" dirty="0"/>
            </a:br>
            <a:endParaRPr dirty="0"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259366" y="1403498"/>
            <a:ext cx="5694868" cy="36893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endParaRPr lang="en-CA" sz="2400" dirty="0">
              <a:effectLst/>
              <a:latin typeface="+mn-lt"/>
              <a:ea typeface="Times New Roman" panose="02020603050405020304" pitchFamily="18" charset="0"/>
            </a:endParaRPr>
          </a:p>
          <a:p>
            <a:pPr marL="0" indent="0"/>
            <a:r>
              <a:rPr lang="en-CA" sz="2400" dirty="0">
                <a:effectLst/>
                <a:latin typeface="+mn-lt"/>
                <a:ea typeface="Times New Roman" panose="02020603050405020304" pitchFamily="18" charset="0"/>
              </a:rPr>
              <a:t>The theme of this capstone project is forecasting the popularity of online news based on a broad set of extracted features. </a:t>
            </a:r>
            <a:endParaRPr lang="en-CA" sz="3600" dirty="0">
              <a:solidFill>
                <a:schemeClr val="bg1"/>
              </a:solidFill>
              <a:latin typeface="+mn-lt"/>
            </a:endParaRPr>
          </a:p>
          <a:p>
            <a:pPr marL="0" indent="0"/>
            <a:endParaRPr lang="en-CA" dirty="0">
              <a:solidFill>
                <a:schemeClr val="bg1"/>
              </a:solidFill>
              <a:latin typeface="+mn-lt"/>
            </a:endParaRPr>
          </a:p>
          <a:p>
            <a:pPr marL="0" indent="0"/>
            <a:endParaRPr lang="en-CA" dirty="0">
              <a:solidFill>
                <a:schemeClr val="bg1"/>
              </a:solidFill>
              <a:latin typeface="+mn-lt"/>
            </a:endParaRPr>
          </a:p>
          <a:p>
            <a:pPr marL="0" indent="0"/>
            <a:endParaRPr lang="en-CA" dirty="0">
              <a:solidFill>
                <a:schemeClr val="bg1"/>
              </a:solidFill>
              <a:latin typeface="+mn-lt"/>
            </a:endParaRPr>
          </a:p>
          <a:p>
            <a:pPr marL="0" indent="0"/>
            <a:endParaRPr lang="en-CA" dirty="0">
              <a:solidFill>
                <a:schemeClr val="bg1"/>
              </a:solidFill>
              <a:latin typeface="+mn-lt"/>
            </a:endParaRPr>
          </a:p>
          <a:p>
            <a:pPr marL="0" indent="0"/>
            <a:endParaRPr lang="en-CA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66F4C-A1F9-613B-ED86-DE3197051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2" y="0"/>
            <a:ext cx="6072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712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ctrTitle"/>
          </p:nvPr>
        </p:nvSpPr>
        <p:spPr>
          <a:xfrm>
            <a:off x="259366" y="475050"/>
            <a:ext cx="8488708" cy="769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Research Questions </a:t>
            </a:r>
            <a:endParaRPr dirty="0"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259366" y="1360857"/>
            <a:ext cx="9813303" cy="36387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CA" sz="24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The relationship between the popularity and the features of article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CA" sz="24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Select th</a:t>
            </a:r>
            <a:r>
              <a:rPr lang="en-CA" sz="2400" kern="1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 best </a:t>
            </a:r>
            <a:r>
              <a:rPr lang="en-CA" sz="24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model for predicting the popularity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CA" sz="24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Optimize performance of model by selecting the best set of features 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</a:pP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</a:pPr>
            <a:endParaRPr lang="en-CA" sz="18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</a:pP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</a:pP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920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sldNum" idx="12"/>
          </p:nvPr>
        </p:nvSpPr>
        <p:spPr>
          <a:xfrm>
            <a:off x="11162270" y="6231468"/>
            <a:ext cx="4404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ctrTitle"/>
          </p:nvPr>
        </p:nvSpPr>
        <p:spPr>
          <a:xfrm>
            <a:off x="315660" y="451023"/>
            <a:ext cx="7433482" cy="2740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Project Milestones</a:t>
            </a:r>
            <a:endParaRPr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36E13F-071C-FD8B-6BE3-E6B4A615FC6A}"/>
              </a:ext>
            </a:extLst>
          </p:cNvPr>
          <p:cNvCxnSpPr>
            <a:cxnSpLocks/>
          </p:cNvCxnSpPr>
          <p:nvPr/>
        </p:nvCxnSpPr>
        <p:spPr>
          <a:xfrm>
            <a:off x="1495830" y="5486400"/>
            <a:ext cx="91971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Define &#10;the Goal &#10;Get the &#10;Data &#10;Clean &#10;the Data &#10;000 &#10;Ill Il I I I &#10;Enrich &#10;the Data &#10;Find Insights &#10;Iterate &#10;and Visualize &#10;Deploy Machine &#10;Learning ">
            <a:extLst>
              <a:ext uri="{FF2B5EF4-FFF2-40B4-BE49-F238E27FC236}">
                <a16:creationId xmlns:a16="http://schemas.microsoft.com/office/drawing/2014/main" id="{5A5F0A2F-833C-70AD-9EB9-1ECAECCAC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1454" y="1597245"/>
            <a:ext cx="8543925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B4D74F16-F9D7-6317-C2D7-FA091BF68683}"/>
              </a:ext>
            </a:extLst>
          </p:cNvPr>
          <p:cNvSpPr/>
          <p:nvPr/>
        </p:nvSpPr>
        <p:spPr>
          <a:xfrm>
            <a:off x="3824532" y="5417288"/>
            <a:ext cx="45719" cy="1382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1F4CA1-E582-028B-6137-C8B9DC8A9E6A}"/>
              </a:ext>
            </a:extLst>
          </p:cNvPr>
          <p:cNvSpPr txBox="1"/>
          <p:nvPr/>
        </p:nvSpPr>
        <p:spPr>
          <a:xfrm>
            <a:off x="2105054" y="5708248"/>
            <a:ext cx="1573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Stage 1</a:t>
            </a:r>
          </a:p>
          <a:p>
            <a:pPr algn="ctr"/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Data Collection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CDCCE1F-39D3-5551-FFF4-61BB67F73EFB}"/>
              </a:ext>
            </a:extLst>
          </p:cNvPr>
          <p:cNvSpPr/>
          <p:nvPr/>
        </p:nvSpPr>
        <p:spPr>
          <a:xfrm>
            <a:off x="6762576" y="5357481"/>
            <a:ext cx="45719" cy="1320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C978DD-52F3-1A6E-3616-4915A03EB8B1}"/>
              </a:ext>
            </a:extLst>
          </p:cNvPr>
          <p:cNvSpPr txBox="1"/>
          <p:nvPr/>
        </p:nvSpPr>
        <p:spPr>
          <a:xfrm>
            <a:off x="4134726" y="5708249"/>
            <a:ext cx="19596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Stage 2</a:t>
            </a:r>
          </a:p>
          <a:p>
            <a:pPr algn="ctr"/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Data Preparation  Data Exploration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9EFC29-9CB2-B528-AA29-7C018ECB61E7}"/>
              </a:ext>
            </a:extLst>
          </p:cNvPr>
          <p:cNvSpPr txBox="1"/>
          <p:nvPr/>
        </p:nvSpPr>
        <p:spPr>
          <a:xfrm>
            <a:off x="7297982" y="5675354"/>
            <a:ext cx="19139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Stage 3</a:t>
            </a:r>
          </a:p>
          <a:p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Model Selection </a:t>
            </a:r>
          </a:p>
          <a:p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Feature Selection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A7BCE1-4084-0E35-7F6B-4727E70D4F2C}"/>
              </a:ext>
            </a:extLst>
          </p:cNvPr>
          <p:cNvSpPr/>
          <p:nvPr/>
        </p:nvSpPr>
        <p:spPr>
          <a:xfrm>
            <a:off x="9708847" y="5469145"/>
            <a:ext cx="45719" cy="1320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11AE3F-F0FD-EF2E-9A12-28788357E9D2}"/>
              </a:ext>
            </a:extLst>
          </p:cNvPr>
          <p:cNvSpPr txBox="1"/>
          <p:nvPr/>
        </p:nvSpPr>
        <p:spPr>
          <a:xfrm>
            <a:off x="1343699" y="1390073"/>
            <a:ext cx="1548072" cy="11695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CA" b="1" dirty="0">
              <a:solidFill>
                <a:schemeClr val="accent1">
                  <a:lumMod val="50000"/>
                  <a:lumOff val="50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Arial Nova" panose="020B0504020202020204" pitchFamily="34" charset="0"/>
              </a:rPr>
              <a:t>Select topic</a:t>
            </a:r>
          </a:p>
          <a:p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Arial Nova" panose="020B0504020202020204" pitchFamily="34" charset="0"/>
              </a:rPr>
              <a:t>Define research</a:t>
            </a:r>
          </a:p>
          <a:p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Arial Nova" panose="020B0504020202020204" pitchFamily="34" charset="0"/>
              </a:rPr>
              <a:t>questions</a:t>
            </a:r>
          </a:p>
          <a:p>
            <a:endParaRPr lang="en-CA" b="1" dirty="0">
              <a:solidFill>
                <a:schemeClr val="accent1">
                  <a:lumMod val="50000"/>
                  <a:lumOff val="50000"/>
                </a:schemeClr>
              </a:solidFill>
              <a:latin typeface="Arial Nova" panose="020B05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6171272-602C-BCCF-51D6-7FB2596BC85D}"/>
              </a:ext>
            </a:extLst>
          </p:cNvPr>
          <p:cNvSpPr txBox="1"/>
          <p:nvPr/>
        </p:nvSpPr>
        <p:spPr>
          <a:xfrm>
            <a:off x="2577690" y="4521534"/>
            <a:ext cx="1575112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Arial Nova" panose="020B0504020202020204" pitchFamily="34" charset="0"/>
              </a:rPr>
              <a:t>Get the </a:t>
            </a:r>
          </a:p>
          <a:p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Arial Nova" panose="020B0504020202020204" pitchFamily="34" charset="0"/>
              </a:rPr>
              <a:t>  Data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381848-692D-0C29-9976-BB6B65D3943F}"/>
              </a:ext>
            </a:extLst>
          </p:cNvPr>
          <p:cNvSpPr txBox="1"/>
          <p:nvPr/>
        </p:nvSpPr>
        <p:spPr>
          <a:xfrm>
            <a:off x="5114569" y="4569700"/>
            <a:ext cx="1404991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chemeClr val="accent1">
                    <a:lumMod val="50000"/>
                    <a:lumOff val="50000"/>
                  </a:schemeClr>
                </a:solidFill>
                <a:latin typeface="Arial Nova" panose="020B0504020202020204" pitchFamily="34" charset="0"/>
              </a:rPr>
              <a:t>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3001901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ctrTitle"/>
          </p:nvPr>
        </p:nvSpPr>
        <p:spPr>
          <a:xfrm>
            <a:off x="259366" y="475050"/>
            <a:ext cx="8488708" cy="769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Stage 1 Data Collection </a:t>
            </a:r>
            <a:endParaRPr dirty="0"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457200" y="3806456"/>
            <a:ext cx="9218319" cy="19813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Choose topic and download dataset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Set up research questions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Programming language used : Python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0323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E2338-B5F7-9300-95EF-7D28753BE3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AAD19-3636-22EA-34EC-2335DEB628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365" y="1573618"/>
            <a:ext cx="9426895" cy="3551275"/>
          </a:xfrm>
        </p:spPr>
        <p:txBody>
          <a:bodyPr/>
          <a:lstStyle/>
          <a:p>
            <a:pPr marL="527050" indent="-457200">
              <a:buFont typeface="Arial" panose="020B0604020202020204" pitchFamily="34" charset="0"/>
              <a:buChar char="•"/>
            </a:pPr>
            <a:r>
              <a:rPr lang="en-CA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Online News Popularity Dataset from the UCI Machine Learning Repository</a:t>
            </a:r>
          </a:p>
          <a:p>
            <a:pPr marL="527050" indent="-457200">
              <a:buFont typeface="Arial" panose="020B0604020202020204" pitchFamily="34" charset="0"/>
              <a:buChar char="•"/>
            </a:pPr>
            <a:r>
              <a:rPr lang="en-CA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CA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riginally acquired and pre-processed by K. Fernandes et al. </a:t>
            </a:r>
          </a:p>
          <a:p>
            <a:pPr marL="527050" indent="-457200">
              <a:buFont typeface="Arial" panose="020B0604020202020204" pitchFamily="34" charset="0"/>
              <a:buChar char="•"/>
            </a:pPr>
            <a:r>
              <a:rPr lang="en-CA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61 attributes of 39,644 articles published in Mashable website from 2013 to 2014</a:t>
            </a:r>
            <a:endParaRPr lang="en-CA" dirty="0"/>
          </a:p>
          <a:p>
            <a:pPr marL="527050" indent="-457200">
              <a:buFont typeface="Arial" panose="020B0604020202020204" pitchFamily="34" charset="0"/>
              <a:buChar char="•"/>
            </a:pPr>
            <a:endParaRPr lang="en-CA" dirty="0"/>
          </a:p>
          <a:p>
            <a:pPr marL="527050" indent="-457200">
              <a:buFont typeface="Arial" panose="020B0604020202020204" pitchFamily="34" charset="0"/>
              <a:buChar char="•"/>
            </a:pPr>
            <a:endParaRPr lang="en-CA" dirty="0"/>
          </a:p>
          <a:p>
            <a:pPr marL="527050" indent="-457200"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CF20D8-0959-52A3-C27B-37BE98EE2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8678" y="5360722"/>
            <a:ext cx="3315163" cy="1019317"/>
          </a:xfrm>
          <a:prstGeom prst="rect">
            <a:avLst/>
          </a:prstGeom>
        </p:spPr>
      </p:pic>
      <p:pic>
        <p:nvPicPr>
          <p:cNvPr id="2050" name="Picture 2" descr="Mashable to sell to CNN for 'more than $200M' | Daily Mail Online">
            <a:extLst>
              <a:ext uri="{FF2B5EF4-FFF2-40B4-BE49-F238E27FC236}">
                <a16:creationId xmlns:a16="http://schemas.microsoft.com/office/drawing/2014/main" id="{F02EBF15-D347-15D8-3EA8-9E119C2A4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027" y="5162268"/>
            <a:ext cx="2360373" cy="14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6610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>
            <a:spLocks noGrp="1"/>
          </p:cNvSpPr>
          <p:nvPr>
            <p:ph type="ctrTitle"/>
          </p:nvPr>
        </p:nvSpPr>
        <p:spPr>
          <a:xfrm>
            <a:off x="259366" y="475050"/>
            <a:ext cx="8488708" cy="769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Stage 2 Data Preparation &amp; Exploration</a:t>
            </a:r>
            <a:endParaRPr dirty="0"/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1"/>
          </p:nvPr>
        </p:nvSpPr>
        <p:spPr>
          <a:xfrm>
            <a:off x="372139" y="2945219"/>
            <a:ext cx="9218319" cy="19813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CA" dirty="0"/>
              <a:t>Address the 1</a:t>
            </a:r>
            <a:r>
              <a:rPr lang="en-CA" baseline="30000" dirty="0"/>
              <a:t>st</a:t>
            </a:r>
            <a:r>
              <a:rPr lang="en-CA" dirty="0"/>
              <a:t> research question 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-CA" dirty="0"/>
              <a:t>Goal: Clean up data, identify characteristics of data and relationship between features and target variable, feature engineering</a:t>
            </a:r>
          </a:p>
          <a:p>
            <a:pPr marL="0" indent="0"/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80E082-C0E0-18DB-0CD6-0CED1E1CC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9631" y="3935910"/>
            <a:ext cx="4648849" cy="17623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EB9AFB-8862-DBC0-0D91-055C099855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3115" y="5088395"/>
            <a:ext cx="3258005" cy="153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1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BEAAD19-3636-22EA-34EC-2335DEB628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365" y="1573618"/>
            <a:ext cx="9426895" cy="3551275"/>
          </a:xfrm>
        </p:spPr>
        <p:txBody>
          <a:bodyPr/>
          <a:lstStyle/>
          <a:p>
            <a:pPr marL="527050" indent="-457200">
              <a:buFont typeface="Arial" panose="020B0604020202020204" pitchFamily="34" charset="0"/>
              <a:buChar char="•"/>
            </a:pPr>
            <a:endParaRPr lang="en-CA" dirty="0"/>
          </a:p>
          <a:p>
            <a:pPr marL="527050" indent="-457200">
              <a:buFont typeface="Arial" panose="020B0604020202020204" pitchFamily="34" charset="0"/>
              <a:buChar char="•"/>
            </a:pPr>
            <a:endParaRPr lang="en-CA" dirty="0"/>
          </a:p>
          <a:p>
            <a:pPr marL="527050" indent="-457200"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05E3DD-BA68-B148-F1E7-202DAD4D5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65" y="260896"/>
            <a:ext cx="5667353" cy="45104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E59938-8D73-76C3-2E56-11A7C157C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2432" y="2945743"/>
            <a:ext cx="5028219" cy="336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665073"/>
      </p:ext>
    </p:extLst>
  </p:cSld>
  <p:clrMapOvr>
    <a:masterClrMapping/>
  </p:clrMapOvr>
</p:sld>
</file>

<file path=ppt/theme/theme1.xml><?xml version="1.0" encoding="utf-8"?>
<a:theme xmlns:a="http://schemas.openxmlformats.org/drawingml/2006/main" name="TorontoMet_MasterTemplate v1">
  <a:themeElements>
    <a:clrScheme name="Ryerson University">
      <a:dk1>
        <a:srgbClr val="000000"/>
      </a:dk1>
      <a:lt1>
        <a:srgbClr val="FFFFFF"/>
      </a:lt1>
      <a:dk2>
        <a:srgbClr val="004C9B"/>
      </a:dk2>
      <a:lt2>
        <a:srgbClr val="FFDC00"/>
      </a:lt2>
      <a:accent1>
        <a:srgbClr val="011E5E"/>
      </a:accent1>
      <a:accent2>
        <a:srgbClr val="1297EB"/>
      </a:accent2>
      <a:accent3>
        <a:srgbClr val="4CB4F1"/>
      </a:accent3>
      <a:accent4>
        <a:srgbClr val="FD9208"/>
      </a:accent4>
      <a:accent5>
        <a:srgbClr val="FEBC0D"/>
      </a:accent5>
      <a:accent6>
        <a:srgbClr val="FFEE0A"/>
      </a:accent6>
      <a:hlink>
        <a:srgbClr val="004C9B"/>
      </a:hlink>
      <a:folHlink>
        <a:srgbClr val="D0D0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4478</TotalTime>
  <Words>512</Words>
  <Application>Microsoft Office PowerPoint</Application>
  <PresentationFormat>Custom</PresentationFormat>
  <Paragraphs>135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Times New Roman</vt:lpstr>
      <vt:lpstr>Calibri</vt:lpstr>
      <vt:lpstr>Arial Nova</vt:lpstr>
      <vt:lpstr>TorontoMet_MasterTemplate v1</vt:lpstr>
      <vt:lpstr> CIND 820  Big Data Analytics Project  Predicting the Popularity of Online News</vt:lpstr>
      <vt:lpstr>Outline </vt:lpstr>
      <vt:lpstr>Introduction </vt:lpstr>
      <vt:lpstr>Research Questions </vt:lpstr>
      <vt:lpstr>Project Milestones</vt:lpstr>
      <vt:lpstr>Stage 1 Data Collection </vt:lpstr>
      <vt:lpstr>Dataset</vt:lpstr>
      <vt:lpstr>Stage 2 Data Preparation &amp; Exploration</vt:lpstr>
      <vt:lpstr>PowerPoint Presentation</vt:lpstr>
      <vt:lpstr>Stage 3 Model Selection &amp; Feature Selection</vt:lpstr>
      <vt:lpstr>Selected Models</vt:lpstr>
      <vt:lpstr>Testings + Feature Elimination</vt:lpstr>
      <vt:lpstr>Optimize the performance </vt:lpstr>
      <vt:lpstr>Results</vt:lpstr>
      <vt:lpstr>Future Works</vt:lpstr>
      <vt:lpstr>PowerPoint Presentation</vt:lpstr>
      <vt:lpstr>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jaimeip</dc:creator>
  <cp:lastModifiedBy>Jaime Ip</cp:lastModifiedBy>
  <cp:revision>2</cp:revision>
  <dcterms:modified xsi:type="dcterms:W3CDTF">2023-07-24T06:59:13Z</dcterms:modified>
</cp:coreProperties>
</file>